
<file path=[Content_Types].xml><?xml version="1.0" encoding="utf-8"?>
<Types xmlns="http://schemas.openxmlformats.org/package/2006/content-types">
  <Default Extension="rels" ContentType="application/vnd.openxmlformats-package.relationships+xml"/>
  <Default Extension="xml" ContentType="application/xml"/>
  <Default Extension="fntdata" ContentType="application/x-fontdata"/>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1" r:id="rId1"/>
  </p:sldMasterIdLst>
  <p:notesMasterIdLst>
    <p:notesMasterId r:id="rId18"/>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1" r:id="rId16"/>
    <p:sldId id="272" r:id="rId17"/>
  </p:sldIdLst>
  <p:sldSz cx="9144000" cy="6858000" type="screen4x3"/>
  <p:notesSz cx="6858000" cy="9144000"/>
  <p:embeddedFontLst>
    <p:embeddedFont>
      <p:font typeface="Tahoma" panose="020B0604030504040204" pitchFamily="34" charset="0"/>
      <p:regular r:id="rId19"/>
      <p:bold r:id="rId20"/>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0" d="100"/>
          <a:sy n="80" d="100"/>
        </p:scale>
        <p:origin x="1116"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font" Target="fonts/font2.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font" Target="fonts/font1.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317500">
              <a:spcBef>
                <a:spcPts val="0"/>
              </a:spcBef>
              <a:spcAft>
                <a:spcPts val="0"/>
              </a:spcAft>
              <a:buSzPts val="1400"/>
              <a:buChar char="●"/>
              <a:defRPr sz="1100"/>
            </a:lvl1pPr>
            <a:lvl2pPr marL="914400" lvl="1" indent="-317500">
              <a:spcBef>
                <a:spcPts val="0"/>
              </a:spcBef>
              <a:spcAft>
                <a:spcPts val="0"/>
              </a:spcAft>
              <a:buSzPts val="1400"/>
              <a:buChar char="○"/>
              <a:defRPr sz="1100"/>
            </a:lvl2pPr>
            <a:lvl3pPr marL="1371600" lvl="2" indent="-317500">
              <a:spcBef>
                <a:spcPts val="0"/>
              </a:spcBef>
              <a:spcAft>
                <a:spcPts val="0"/>
              </a:spcAft>
              <a:buSzPts val="1400"/>
              <a:buChar char="■"/>
              <a:defRPr sz="1100"/>
            </a:lvl3pPr>
            <a:lvl4pPr marL="1828800" lvl="3" indent="-317500">
              <a:spcBef>
                <a:spcPts val="0"/>
              </a:spcBef>
              <a:spcAft>
                <a:spcPts val="0"/>
              </a:spcAft>
              <a:buSzPts val="1400"/>
              <a:buChar char="●"/>
              <a:defRPr sz="1100"/>
            </a:lvl4pPr>
            <a:lvl5pPr marL="2286000" lvl="4" indent="-317500">
              <a:spcBef>
                <a:spcPts val="0"/>
              </a:spcBef>
              <a:spcAft>
                <a:spcPts val="0"/>
              </a:spcAft>
              <a:buSzPts val="1400"/>
              <a:buChar char="○"/>
              <a:defRPr sz="1100"/>
            </a:lvl5pPr>
            <a:lvl6pPr marL="2743200" lvl="5" indent="-317500">
              <a:spcBef>
                <a:spcPts val="0"/>
              </a:spcBef>
              <a:spcAft>
                <a:spcPts val="0"/>
              </a:spcAft>
              <a:buSzPts val="1400"/>
              <a:buChar char="■"/>
              <a:defRPr sz="1100"/>
            </a:lvl6pPr>
            <a:lvl7pPr marL="3200400" lvl="6" indent="-317500">
              <a:spcBef>
                <a:spcPts val="0"/>
              </a:spcBef>
              <a:spcAft>
                <a:spcPts val="0"/>
              </a:spcAft>
              <a:buSzPts val="1400"/>
              <a:buChar char="●"/>
              <a:defRPr sz="1100"/>
            </a:lvl7pPr>
            <a:lvl8pPr marL="3657600" lvl="7" indent="-317500">
              <a:spcBef>
                <a:spcPts val="0"/>
              </a:spcBef>
              <a:spcAft>
                <a:spcPts val="0"/>
              </a:spcAft>
              <a:buSzPts val="1400"/>
              <a:buChar char="○"/>
              <a:defRPr sz="1100"/>
            </a:lvl8pPr>
            <a:lvl9pPr marL="4114800" lvl="8" indent="-317500">
              <a:spcBef>
                <a:spcPts val="0"/>
              </a:spcBef>
              <a:spcAft>
                <a:spcPts val="0"/>
              </a:spcAft>
              <a:buSzPts val="14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
        <p:cNvGrpSpPr/>
        <p:nvPr/>
      </p:nvGrpSpPr>
      <p:grpSpPr>
        <a:xfrm>
          <a:off x="0" y="0"/>
          <a:ext cx="0" cy="0"/>
          <a:chOff x="0" y="0"/>
          <a:chExt cx="0" cy="0"/>
        </a:xfrm>
      </p:grpSpPr>
      <p:sp>
        <p:nvSpPr>
          <p:cNvPr id="154" name="Google Shape;154;p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5" name="Google Shape;155;p3: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2"/>
        <p:cNvGrpSpPr/>
        <p:nvPr/>
      </p:nvGrpSpPr>
      <p:grpSpPr>
        <a:xfrm>
          <a:off x="0" y="0"/>
          <a:ext cx="0" cy="0"/>
          <a:chOff x="0" y="0"/>
          <a:chExt cx="0" cy="0"/>
        </a:xfrm>
      </p:grpSpPr>
      <p:sp>
        <p:nvSpPr>
          <p:cNvPr id="213" name="Google Shape;213;p1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4" name="Google Shape;214;p11: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0"/>
        <p:cNvGrpSpPr/>
        <p:nvPr/>
      </p:nvGrpSpPr>
      <p:grpSpPr>
        <a:xfrm>
          <a:off x="0" y="0"/>
          <a:ext cx="0" cy="0"/>
          <a:chOff x="0" y="0"/>
          <a:chExt cx="0" cy="0"/>
        </a:xfrm>
      </p:grpSpPr>
      <p:sp>
        <p:nvSpPr>
          <p:cNvPr id="221" name="Google Shape;221;p1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2" name="Google Shape;222;p12: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8"/>
        <p:cNvGrpSpPr/>
        <p:nvPr/>
      </p:nvGrpSpPr>
      <p:grpSpPr>
        <a:xfrm>
          <a:off x="0" y="0"/>
          <a:ext cx="0" cy="0"/>
          <a:chOff x="0" y="0"/>
          <a:chExt cx="0" cy="0"/>
        </a:xfrm>
      </p:grpSpPr>
      <p:sp>
        <p:nvSpPr>
          <p:cNvPr id="229" name="Google Shape;229;g65f3a7849_0_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0" name="Google Shape;230;g65f3a7849_0_2: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5"/>
        <p:cNvGrpSpPr/>
        <p:nvPr/>
      </p:nvGrpSpPr>
      <p:grpSpPr>
        <a:xfrm>
          <a:off x="0" y="0"/>
          <a:ext cx="0" cy="0"/>
          <a:chOff x="0" y="0"/>
          <a:chExt cx="0" cy="0"/>
        </a:xfrm>
      </p:grpSpPr>
      <p:sp>
        <p:nvSpPr>
          <p:cNvPr id="236" name="Google Shape;236;p1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7" name="Google Shape;237;p13: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2"/>
        <p:cNvGrpSpPr/>
        <p:nvPr/>
      </p:nvGrpSpPr>
      <p:grpSpPr>
        <a:xfrm>
          <a:off x="0" y="0"/>
          <a:ext cx="0" cy="0"/>
          <a:chOff x="0" y="0"/>
          <a:chExt cx="0" cy="0"/>
        </a:xfrm>
      </p:grpSpPr>
      <p:sp>
        <p:nvSpPr>
          <p:cNvPr id="243" name="Google Shape;243;g65f3a7849_0_1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4" name="Google Shape;244;g65f3a7849_0_12: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6"/>
        <p:cNvGrpSpPr/>
        <p:nvPr/>
      </p:nvGrpSpPr>
      <p:grpSpPr>
        <a:xfrm>
          <a:off x="0" y="0"/>
          <a:ext cx="0" cy="0"/>
          <a:chOff x="0" y="0"/>
          <a:chExt cx="0" cy="0"/>
        </a:xfrm>
      </p:grpSpPr>
      <p:sp>
        <p:nvSpPr>
          <p:cNvPr id="257" name="Google Shape;257;p1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8" name="Google Shape;258;p15: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3"/>
        <p:cNvGrpSpPr/>
        <p:nvPr/>
      </p:nvGrpSpPr>
      <p:grpSpPr>
        <a:xfrm>
          <a:off x="0" y="0"/>
          <a:ext cx="0" cy="0"/>
          <a:chOff x="0" y="0"/>
          <a:chExt cx="0" cy="0"/>
        </a:xfrm>
      </p:grpSpPr>
      <p:sp>
        <p:nvSpPr>
          <p:cNvPr id="264" name="Google Shape;264;p1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5" name="Google Shape;265;p16: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8"/>
        <p:cNvGrpSpPr/>
        <p:nvPr/>
      </p:nvGrpSpPr>
      <p:grpSpPr>
        <a:xfrm>
          <a:off x="0" y="0"/>
          <a:ext cx="0" cy="0"/>
          <a:chOff x="0" y="0"/>
          <a:chExt cx="0" cy="0"/>
        </a:xfrm>
      </p:grpSpPr>
      <p:sp>
        <p:nvSpPr>
          <p:cNvPr id="159" name="Google Shape;159;p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0" name="Google Shape;160;p5: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4"/>
        <p:cNvGrpSpPr/>
        <p:nvPr/>
      </p:nvGrpSpPr>
      <p:grpSpPr>
        <a:xfrm>
          <a:off x="0" y="0"/>
          <a:ext cx="0" cy="0"/>
          <a:chOff x="0" y="0"/>
          <a:chExt cx="0" cy="0"/>
        </a:xfrm>
      </p:grpSpPr>
      <p:sp>
        <p:nvSpPr>
          <p:cNvPr id="165" name="Google Shape;165;p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6" name="Google Shape;166;p6: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0"/>
        <p:cNvGrpSpPr/>
        <p:nvPr/>
      </p:nvGrpSpPr>
      <p:grpSpPr>
        <a:xfrm>
          <a:off x="0" y="0"/>
          <a:ext cx="0" cy="0"/>
          <a:chOff x="0" y="0"/>
          <a:chExt cx="0" cy="0"/>
        </a:xfrm>
      </p:grpSpPr>
      <p:sp>
        <p:nvSpPr>
          <p:cNvPr id="171" name="Google Shape;171;gcfed1a6d4_0_0: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2" name="Google Shape;172;gcfed1a6d4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6"/>
        <p:cNvGrpSpPr/>
        <p:nvPr/>
      </p:nvGrpSpPr>
      <p:grpSpPr>
        <a:xfrm>
          <a:off x="0" y="0"/>
          <a:ext cx="0" cy="0"/>
          <a:chOff x="0" y="0"/>
          <a:chExt cx="0" cy="0"/>
        </a:xfrm>
      </p:grpSpPr>
      <p:sp>
        <p:nvSpPr>
          <p:cNvPr id="177" name="Google Shape;177;p7: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8" name="Google Shape;178;p7: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2"/>
        <p:cNvGrpSpPr/>
        <p:nvPr/>
      </p:nvGrpSpPr>
      <p:grpSpPr>
        <a:xfrm>
          <a:off x="0" y="0"/>
          <a:ext cx="0" cy="0"/>
          <a:chOff x="0" y="0"/>
          <a:chExt cx="0" cy="0"/>
        </a:xfrm>
      </p:grpSpPr>
      <p:sp>
        <p:nvSpPr>
          <p:cNvPr id="183" name="Google Shape;183;p8: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4" name="Google Shape;184;p8: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8"/>
        <p:cNvGrpSpPr/>
        <p:nvPr/>
      </p:nvGrpSpPr>
      <p:grpSpPr>
        <a:xfrm>
          <a:off x="0" y="0"/>
          <a:ext cx="0" cy="0"/>
          <a:chOff x="0" y="0"/>
          <a:chExt cx="0" cy="0"/>
        </a:xfrm>
      </p:grpSpPr>
      <p:sp>
        <p:nvSpPr>
          <p:cNvPr id="189" name="Google Shape;189;p9: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0" name="Google Shape;190;p9: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8"/>
        <p:cNvGrpSpPr/>
        <p:nvPr/>
      </p:nvGrpSpPr>
      <p:grpSpPr>
        <a:xfrm>
          <a:off x="0" y="0"/>
          <a:ext cx="0" cy="0"/>
          <a:chOff x="0" y="0"/>
          <a:chExt cx="0" cy="0"/>
        </a:xfrm>
      </p:grpSpPr>
      <p:sp>
        <p:nvSpPr>
          <p:cNvPr id="199" name="Google Shape;199;gcfed1ac67_0_0: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0" name="Google Shape;200;gcfed1ac67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4"/>
        <p:cNvGrpSpPr/>
        <p:nvPr/>
      </p:nvGrpSpPr>
      <p:grpSpPr>
        <a:xfrm>
          <a:off x="0" y="0"/>
          <a:ext cx="0" cy="0"/>
          <a:chOff x="0" y="0"/>
          <a:chExt cx="0" cy="0"/>
        </a:xfrm>
      </p:grpSpPr>
      <p:sp>
        <p:nvSpPr>
          <p:cNvPr id="205" name="Google Shape;205;p1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6" name="Google Shape;206;p10: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matchingName="Title slide" type="title">
  <p:cSld name="TITLE">
    <p:bg>
      <p:bgPr>
        <a:solidFill>
          <a:schemeClr val="lt1"/>
        </a:solidFill>
        <a:effectLst/>
      </p:bgPr>
    </p:bg>
    <p:spTree>
      <p:nvGrpSpPr>
        <p:cNvPr id="1" name="Shape 72"/>
        <p:cNvGrpSpPr/>
        <p:nvPr/>
      </p:nvGrpSpPr>
      <p:grpSpPr>
        <a:xfrm>
          <a:off x="0" y="0"/>
          <a:ext cx="0" cy="0"/>
          <a:chOff x="0" y="0"/>
          <a:chExt cx="0" cy="0"/>
        </a:xfrm>
      </p:grpSpPr>
      <p:grpSp>
        <p:nvGrpSpPr>
          <p:cNvPr id="73" name="Google Shape;73;p2"/>
          <p:cNvGrpSpPr/>
          <p:nvPr/>
        </p:nvGrpSpPr>
        <p:grpSpPr>
          <a:xfrm>
            <a:off x="0" y="0"/>
            <a:ext cx="9144000" cy="6858000"/>
            <a:chOff x="0" y="0"/>
            <a:chExt cx="9144000" cy="6858000"/>
          </a:xfrm>
        </p:grpSpPr>
        <p:grpSp>
          <p:nvGrpSpPr>
            <p:cNvPr id="74" name="Google Shape;74;p2"/>
            <p:cNvGrpSpPr/>
            <p:nvPr/>
          </p:nvGrpSpPr>
          <p:grpSpPr>
            <a:xfrm>
              <a:off x="0" y="0"/>
              <a:ext cx="9144000" cy="6858000"/>
              <a:chOff x="0" y="0"/>
              <a:chExt cx="9144000" cy="6858000"/>
            </a:xfrm>
          </p:grpSpPr>
          <p:sp>
            <p:nvSpPr>
              <p:cNvPr id="75" name="Google Shape;75;p2"/>
              <p:cNvSpPr/>
              <p:nvPr/>
            </p:nvSpPr>
            <p:spPr>
              <a:xfrm>
                <a:off x="3352800" y="0"/>
                <a:ext cx="5791200" cy="152400"/>
              </a:xfrm>
              <a:prstGeom prst="rect">
                <a:avLst/>
              </a:prstGeom>
              <a:solidFill>
                <a:schemeClr val="folHlink"/>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2400" b="0" i="0" u="none" strike="noStrike" cap="none">
                  <a:solidFill>
                    <a:schemeClr val="dk1"/>
                  </a:solidFill>
                  <a:latin typeface="Times New Roman"/>
                  <a:ea typeface="Times New Roman"/>
                  <a:cs typeface="Times New Roman"/>
                  <a:sym typeface="Times New Roman"/>
                </a:endParaRPr>
              </a:p>
            </p:txBody>
          </p:sp>
          <p:grpSp>
            <p:nvGrpSpPr>
              <p:cNvPr id="76" name="Google Shape;76;p2"/>
              <p:cNvGrpSpPr/>
              <p:nvPr/>
            </p:nvGrpSpPr>
            <p:grpSpPr>
              <a:xfrm>
                <a:off x="0" y="0"/>
                <a:ext cx="9144000" cy="6858000"/>
                <a:chOff x="0" y="0"/>
                <a:chExt cx="9144000" cy="6858000"/>
              </a:xfrm>
            </p:grpSpPr>
            <p:cxnSp>
              <p:nvCxnSpPr>
                <p:cNvPr id="77" name="Google Shape;77;p2"/>
                <p:cNvCxnSpPr/>
                <p:nvPr/>
              </p:nvCxnSpPr>
              <p:spPr>
                <a:xfrm>
                  <a:off x="0" y="304800"/>
                  <a:ext cx="9144000" cy="0"/>
                </a:xfrm>
                <a:prstGeom prst="straightConnector1">
                  <a:avLst/>
                </a:prstGeom>
                <a:noFill/>
                <a:ln w="9525" cap="flat" cmpd="sng">
                  <a:solidFill>
                    <a:schemeClr val="folHlink"/>
                  </a:solidFill>
                  <a:prstDash val="solid"/>
                  <a:miter lim="8000"/>
                  <a:headEnd type="none" w="sm" len="sm"/>
                  <a:tailEnd type="none" w="sm" len="sm"/>
                </a:ln>
              </p:spPr>
            </p:cxnSp>
            <p:cxnSp>
              <p:nvCxnSpPr>
                <p:cNvPr id="78" name="Google Shape;78;p2"/>
                <p:cNvCxnSpPr/>
                <p:nvPr/>
              </p:nvCxnSpPr>
              <p:spPr>
                <a:xfrm>
                  <a:off x="0" y="609600"/>
                  <a:ext cx="9144000" cy="0"/>
                </a:xfrm>
                <a:prstGeom prst="straightConnector1">
                  <a:avLst/>
                </a:prstGeom>
                <a:noFill/>
                <a:ln w="9525" cap="flat" cmpd="sng">
                  <a:solidFill>
                    <a:schemeClr val="folHlink"/>
                  </a:solidFill>
                  <a:prstDash val="solid"/>
                  <a:miter lim="8000"/>
                  <a:headEnd type="none" w="sm" len="sm"/>
                  <a:tailEnd type="none" w="sm" len="sm"/>
                </a:ln>
              </p:spPr>
            </p:cxnSp>
            <p:cxnSp>
              <p:nvCxnSpPr>
                <p:cNvPr id="79" name="Google Shape;79;p2"/>
                <p:cNvCxnSpPr/>
                <p:nvPr/>
              </p:nvCxnSpPr>
              <p:spPr>
                <a:xfrm>
                  <a:off x="0" y="914400"/>
                  <a:ext cx="9144000" cy="0"/>
                </a:xfrm>
                <a:prstGeom prst="straightConnector1">
                  <a:avLst/>
                </a:prstGeom>
                <a:noFill/>
                <a:ln w="9525" cap="flat" cmpd="sng">
                  <a:solidFill>
                    <a:schemeClr val="folHlink"/>
                  </a:solidFill>
                  <a:prstDash val="solid"/>
                  <a:miter lim="8000"/>
                  <a:headEnd type="none" w="sm" len="sm"/>
                  <a:tailEnd type="none" w="sm" len="sm"/>
                </a:ln>
              </p:spPr>
            </p:cxnSp>
            <p:cxnSp>
              <p:nvCxnSpPr>
                <p:cNvPr id="80" name="Google Shape;80;p2"/>
                <p:cNvCxnSpPr/>
                <p:nvPr/>
              </p:nvCxnSpPr>
              <p:spPr>
                <a:xfrm>
                  <a:off x="0" y="1219200"/>
                  <a:ext cx="9144000" cy="0"/>
                </a:xfrm>
                <a:prstGeom prst="straightConnector1">
                  <a:avLst/>
                </a:prstGeom>
                <a:noFill/>
                <a:ln w="9525" cap="flat" cmpd="sng">
                  <a:solidFill>
                    <a:schemeClr val="folHlink"/>
                  </a:solidFill>
                  <a:prstDash val="solid"/>
                  <a:miter lim="8000"/>
                  <a:headEnd type="none" w="sm" len="sm"/>
                  <a:tailEnd type="none" w="sm" len="sm"/>
                </a:ln>
              </p:spPr>
            </p:cxnSp>
            <p:cxnSp>
              <p:nvCxnSpPr>
                <p:cNvPr id="81" name="Google Shape;81;p2"/>
                <p:cNvCxnSpPr/>
                <p:nvPr/>
              </p:nvCxnSpPr>
              <p:spPr>
                <a:xfrm>
                  <a:off x="0" y="1524000"/>
                  <a:ext cx="9144000" cy="0"/>
                </a:xfrm>
                <a:prstGeom prst="straightConnector1">
                  <a:avLst/>
                </a:prstGeom>
                <a:noFill/>
                <a:ln w="9525" cap="flat" cmpd="sng">
                  <a:solidFill>
                    <a:schemeClr val="folHlink"/>
                  </a:solidFill>
                  <a:prstDash val="solid"/>
                  <a:miter lim="8000"/>
                  <a:headEnd type="none" w="sm" len="sm"/>
                  <a:tailEnd type="none" w="sm" len="sm"/>
                </a:ln>
              </p:spPr>
            </p:cxnSp>
            <p:cxnSp>
              <p:nvCxnSpPr>
                <p:cNvPr id="82" name="Google Shape;82;p2"/>
                <p:cNvCxnSpPr/>
                <p:nvPr/>
              </p:nvCxnSpPr>
              <p:spPr>
                <a:xfrm>
                  <a:off x="0" y="1828800"/>
                  <a:ext cx="9144000" cy="0"/>
                </a:xfrm>
                <a:prstGeom prst="straightConnector1">
                  <a:avLst/>
                </a:prstGeom>
                <a:noFill/>
                <a:ln w="9525" cap="flat" cmpd="sng">
                  <a:solidFill>
                    <a:schemeClr val="folHlink"/>
                  </a:solidFill>
                  <a:prstDash val="solid"/>
                  <a:miter lim="8000"/>
                  <a:headEnd type="none" w="sm" len="sm"/>
                  <a:tailEnd type="none" w="sm" len="sm"/>
                </a:ln>
              </p:spPr>
            </p:cxnSp>
            <p:cxnSp>
              <p:nvCxnSpPr>
                <p:cNvPr id="83" name="Google Shape;83;p2"/>
                <p:cNvCxnSpPr/>
                <p:nvPr/>
              </p:nvCxnSpPr>
              <p:spPr>
                <a:xfrm>
                  <a:off x="0" y="2133600"/>
                  <a:ext cx="9144000" cy="0"/>
                </a:xfrm>
                <a:prstGeom prst="straightConnector1">
                  <a:avLst/>
                </a:prstGeom>
                <a:noFill/>
                <a:ln w="9525" cap="flat" cmpd="sng">
                  <a:solidFill>
                    <a:schemeClr val="folHlink"/>
                  </a:solidFill>
                  <a:prstDash val="solid"/>
                  <a:miter lim="8000"/>
                  <a:headEnd type="none" w="sm" len="sm"/>
                  <a:tailEnd type="none" w="sm" len="sm"/>
                </a:ln>
              </p:spPr>
            </p:cxnSp>
            <p:cxnSp>
              <p:nvCxnSpPr>
                <p:cNvPr id="84" name="Google Shape;84;p2"/>
                <p:cNvCxnSpPr/>
                <p:nvPr/>
              </p:nvCxnSpPr>
              <p:spPr>
                <a:xfrm>
                  <a:off x="0" y="2438400"/>
                  <a:ext cx="9144000" cy="0"/>
                </a:xfrm>
                <a:prstGeom prst="straightConnector1">
                  <a:avLst/>
                </a:prstGeom>
                <a:noFill/>
                <a:ln w="9525" cap="flat" cmpd="sng">
                  <a:solidFill>
                    <a:schemeClr val="folHlink"/>
                  </a:solidFill>
                  <a:prstDash val="solid"/>
                  <a:miter lim="8000"/>
                  <a:headEnd type="none" w="sm" len="sm"/>
                  <a:tailEnd type="none" w="sm" len="sm"/>
                </a:ln>
              </p:spPr>
            </p:cxnSp>
            <p:cxnSp>
              <p:nvCxnSpPr>
                <p:cNvPr id="85" name="Google Shape;85;p2"/>
                <p:cNvCxnSpPr/>
                <p:nvPr/>
              </p:nvCxnSpPr>
              <p:spPr>
                <a:xfrm>
                  <a:off x="0" y="2743200"/>
                  <a:ext cx="9144000" cy="0"/>
                </a:xfrm>
                <a:prstGeom prst="straightConnector1">
                  <a:avLst/>
                </a:prstGeom>
                <a:noFill/>
                <a:ln w="9525" cap="flat" cmpd="sng">
                  <a:solidFill>
                    <a:schemeClr val="folHlink"/>
                  </a:solidFill>
                  <a:prstDash val="solid"/>
                  <a:miter lim="8000"/>
                  <a:headEnd type="none" w="sm" len="sm"/>
                  <a:tailEnd type="none" w="sm" len="sm"/>
                </a:ln>
              </p:spPr>
            </p:cxnSp>
            <p:cxnSp>
              <p:nvCxnSpPr>
                <p:cNvPr id="86" name="Google Shape;86;p2"/>
                <p:cNvCxnSpPr/>
                <p:nvPr/>
              </p:nvCxnSpPr>
              <p:spPr>
                <a:xfrm>
                  <a:off x="0" y="3048000"/>
                  <a:ext cx="9144000" cy="0"/>
                </a:xfrm>
                <a:prstGeom prst="straightConnector1">
                  <a:avLst/>
                </a:prstGeom>
                <a:noFill/>
                <a:ln w="9525" cap="flat" cmpd="sng">
                  <a:solidFill>
                    <a:schemeClr val="folHlink"/>
                  </a:solidFill>
                  <a:prstDash val="solid"/>
                  <a:miter lim="8000"/>
                  <a:headEnd type="none" w="sm" len="sm"/>
                  <a:tailEnd type="none" w="sm" len="sm"/>
                </a:ln>
              </p:spPr>
            </p:cxnSp>
            <p:cxnSp>
              <p:nvCxnSpPr>
                <p:cNvPr id="87" name="Google Shape;87;p2"/>
                <p:cNvCxnSpPr/>
                <p:nvPr/>
              </p:nvCxnSpPr>
              <p:spPr>
                <a:xfrm>
                  <a:off x="0" y="3352800"/>
                  <a:ext cx="9144000" cy="0"/>
                </a:xfrm>
                <a:prstGeom prst="straightConnector1">
                  <a:avLst/>
                </a:prstGeom>
                <a:noFill/>
                <a:ln w="9525" cap="flat" cmpd="sng">
                  <a:solidFill>
                    <a:schemeClr val="folHlink"/>
                  </a:solidFill>
                  <a:prstDash val="solid"/>
                  <a:miter lim="8000"/>
                  <a:headEnd type="none" w="sm" len="sm"/>
                  <a:tailEnd type="none" w="sm" len="sm"/>
                </a:ln>
              </p:spPr>
            </p:cxnSp>
            <p:cxnSp>
              <p:nvCxnSpPr>
                <p:cNvPr id="88" name="Google Shape;88;p2"/>
                <p:cNvCxnSpPr/>
                <p:nvPr/>
              </p:nvCxnSpPr>
              <p:spPr>
                <a:xfrm>
                  <a:off x="0" y="3657600"/>
                  <a:ext cx="9144000" cy="0"/>
                </a:xfrm>
                <a:prstGeom prst="straightConnector1">
                  <a:avLst/>
                </a:prstGeom>
                <a:noFill/>
                <a:ln w="9525" cap="flat" cmpd="sng">
                  <a:solidFill>
                    <a:schemeClr val="folHlink"/>
                  </a:solidFill>
                  <a:prstDash val="solid"/>
                  <a:miter lim="8000"/>
                  <a:headEnd type="none" w="sm" len="sm"/>
                  <a:tailEnd type="none" w="sm" len="sm"/>
                </a:ln>
              </p:spPr>
            </p:cxnSp>
            <p:cxnSp>
              <p:nvCxnSpPr>
                <p:cNvPr id="89" name="Google Shape;89;p2"/>
                <p:cNvCxnSpPr/>
                <p:nvPr/>
              </p:nvCxnSpPr>
              <p:spPr>
                <a:xfrm>
                  <a:off x="0" y="3962400"/>
                  <a:ext cx="9144000" cy="0"/>
                </a:xfrm>
                <a:prstGeom prst="straightConnector1">
                  <a:avLst/>
                </a:prstGeom>
                <a:noFill/>
                <a:ln w="9525" cap="flat" cmpd="sng">
                  <a:solidFill>
                    <a:schemeClr val="folHlink"/>
                  </a:solidFill>
                  <a:prstDash val="solid"/>
                  <a:miter lim="8000"/>
                  <a:headEnd type="none" w="sm" len="sm"/>
                  <a:tailEnd type="none" w="sm" len="sm"/>
                </a:ln>
              </p:spPr>
            </p:cxnSp>
            <p:cxnSp>
              <p:nvCxnSpPr>
                <p:cNvPr id="90" name="Google Shape;90;p2"/>
                <p:cNvCxnSpPr/>
                <p:nvPr/>
              </p:nvCxnSpPr>
              <p:spPr>
                <a:xfrm>
                  <a:off x="0" y="4267200"/>
                  <a:ext cx="9144000" cy="0"/>
                </a:xfrm>
                <a:prstGeom prst="straightConnector1">
                  <a:avLst/>
                </a:prstGeom>
                <a:noFill/>
                <a:ln w="9525" cap="flat" cmpd="sng">
                  <a:solidFill>
                    <a:schemeClr val="folHlink"/>
                  </a:solidFill>
                  <a:prstDash val="solid"/>
                  <a:miter lim="8000"/>
                  <a:headEnd type="none" w="sm" len="sm"/>
                  <a:tailEnd type="none" w="sm" len="sm"/>
                </a:ln>
              </p:spPr>
            </p:cxnSp>
            <p:cxnSp>
              <p:nvCxnSpPr>
                <p:cNvPr id="91" name="Google Shape;91;p2"/>
                <p:cNvCxnSpPr/>
                <p:nvPr/>
              </p:nvCxnSpPr>
              <p:spPr>
                <a:xfrm>
                  <a:off x="0" y="4572000"/>
                  <a:ext cx="9144000" cy="0"/>
                </a:xfrm>
                <a:prstGeom prst="straightConnector1">
                  <a:avLst/>
                </a:prstGeom>
                <a:noFill/>
                <a:ln w="9525" cap="flat" cmpd="sng">
                  <a:solidFill>
                    <a:schemeClr val="folHlink"/>
                  </a:solidFill>
                  <a:prstDash val="solid"/>
                  <a:miter lim="8000"/>
                  <a:headEnd type="none" w="sm" len="sm"/>
                  <a:tailEnd type="none" w="sm" len="sm"/>
                </a:ln>
              </p:spPr>
            </p:cxnSp>
            <p:cxnSp>
              <p:nvCxnSpPr>
                <p:cNvPr id="92" name="Google Shape;92;p2"/>
                <p:cNvCxnSpPr/>
                <p:nvPr/>
              </p:nvCxnSpPr>
              <p:spPr>
                <a:xfrm>
                  <a:off x="0" y="4876800"/>
                  <a:ext cx="9144000" cy="0"/>
                </a:xfrm>
                <a:prstGeom prst="straightConnector1">
                  <a:avLst/>
                </a:prstGeom>
                <a:noFill/>
                <a:ln w="9525" cap="flat" cmpd="sng">
                  <a:solidFill>
                    <a:schemeClr val="folHlink"/>
                  </a:solidFill>
                  <a:prstDash val="solid"/>
                  <a:miter lim="8000"/>
                  <a:headEnd type="none" w="sm" len="sm"/>
                  <a:tailEnd type="none" w="sm" len="sm"/>
                </a:ln>
              </p:spPr>
            </p:cxnSp>
            <p:cxnSp>
              <p:nvCxnSpPr>
                <p:cNvPr id="93" name="Google Shape;93;p2"/>
                <p:cNvCxnSpPr/>
                <p:nvPr/>
              </p:nvCxnSpPr>
              <p:spPr>
                <a:xfrm>
                  <a:off x="0" y="5181600"/>
                  <a:ext cx="9144000" cy="0"/>
                </a:xfrm>
                <a:prstGeom prst="straightConnector1">
                  <a:avLst/>
                </a:prstGeom>
                <a:noFill/>
                <a:ln w="9525" cap="flat" cmpd="sng">
                  <a:solidFill>
                    <a:schemeClr val="folHlink"/>
                  </a:solidFill>
                  <a:prstDash val="solid"/>
                  <a:miter lim="8000"/>
                  <a:headEnd type="none" w="sm" len="sm"/>
                  <a:tailEnd type="none" w="sm" len="sm"/>
                </a:ln>
              </p:spPr>
            </p:cxnSp>
            <p:cxnSp>
              <p:nvCxnSpPr>
                <p:cNvPr id="94" name="Google Shape;94;p2"/>
                <p:cNvCxnSpPr/>
                <p:nvPr/>
              </p:nvCxnSpPr>
              <p:spPr>
                <a:xfrm>
                  <a:off x="0" y="5486400"/>
                  <a:ext cx="9144000" cy="0"/>
                </a:xfrm>
                <a:prstGeom prst="straightConnector1">
                  <a:avLst/>
                </a:prstGeom>
                <a:noFill/>
                <a:ln w="9525" cap="flat" cmpd="sng">
                  <a:solidFill>
                    <a:schemeClr val="folHlink"/>
                  </a:solidFill>
                  <a:prstDash val="solid"/>
                  <a:miter lim="8000"/>
                  <a:headEnd type="none" w="sm" len="sm"/>
                  <a:tailEnd type="none" w="sm" len="sm"/>
                </a:ln>
              </p:spPr>
            </p:cxnSp>
            <p:cxnSp>
              <p:nvCxnSpPr>
                <p:cNvPr id="95" name="Google Shape;95;p2"/>
                <p:cNvCxnSpPr/>
                <p:nvPr/>
              </p:nvCxnSpPr>
              <p:spPr>
                <a:xfrm>
                  <a:off x="0" y="5791200"/>
                  <a:ext cx="9144000" cy="0"/>
                </a:xfrm>
                <a:prstGeom prst="straightConnector1">
                  <a:avLst/>
                </a:prstGeom>
                <a:noFill/>
                <a:ln w="9525" cap="flat" cmpd="sng">
                  <a:solidFill>
                    <a:schemeClr val="folHlink"/>
                  </a:solidFill>
                  <a:prstDash val="solid"/>
                  <a:miter lim="8000"/>
                  <a:headEnd type="none" w="sm" len="sm"/>
                  <a:tailEnd type="none" w="sm" len="sm"/>
                </a:ln>
              </p:spPr>
            </p:cxnSp>
            <p:cxnSp>
              <p:nvCxnSpPr>
                <p:cNvPr id="96" name="Google Shape;96;p2"/>
                <p:cNvCxnSpPr/>
                <p:nvPr/>
              </p:nvCxnSpPr>
              <p:spPr>
                <a:xfrm>
                  <a:off x="0" y="6096000"/>
                  <a:ext cx="9144000" cy="0"/>
                </a:xfrm>
                <a:prstGeom prst="straightConnector1">
                  <a:avLst/>
                </a:prstGeom>
                <a:noFill/>
                <a:ln w="9525" cap="flat" cmpd="sng">
                  <a:solidFill>
                    <a:schemeClr val="folHlink"/>
                  </a:solidFill>
                  <a:prstDash val="solid"/>
                  <a:miter lim="8000"/>
                  <a:headEnd type="none" w="sm" len="sm"/>
                  <a:tailEnd type="none" w="sm" len="sm"/>
                </a:ln>
              </p:spPr>
            </p:cxnSp>
            <p:cxnSp>
              <p:nvCxnSpPr>
                <p:cNvPr id="97" name="Google Shape;97;p2"/>
                <p:cNvCxnSpPr/>
                <p:nvPr/>
              </p:nvCxnSpPr>
              <p:spPr>
                <a:xfrm>
                  <a:off x="0" y="6400800"/>
                  <a:ext cx="9144000" cy="0"/>
                </a:xfrm>
                <a:prstGeom prst="straightConnector1">
                  <a:avLst/>
                </a:prstGeom>
                <a:noFill/>
                <a:ln w="9525" cap="flat" cmpd="sng">
                  <a:solidFill>
                    <a:schemeClr val="folHlink"/>
                  </a:solidFill>
                  <a:prstDash val="solid"/>
                  <a:miter lim="8000"/>
                  <a:headEnd type="none" w="sm" len="sm"/>
                  <a:tailEnd type="none" w="sm" len="sm"/>
                </a:ln>
              </p:spPr>
            </p:cxnSp>
            <p:cxnSp>
              <p:nvCxnSpPr>
                <p:cNvPr id="98" name="Google Shape;98;p2"/>
                <p:cNvCxnSpPr/>
                <p:nvPr/>
              </p:nvCxnSpPr>
              <p:spPr>
                <a:xfrm>
                  <a:off x="0" y="6705600"/>
                  <a:ext cx="9144000" cy="0"/>
                </a:xfrm>
                <a:prstGeom prst="straightConnector1">
                  <a:avLst/>
                </a:prstGeom>
                <a:noFill/>
                <a:ln w="9525" cap="flat" cmpd="sng">
                  <a:solidFill>
                    <a:schemeClr val="folHlink"/>
                  </a:solidFill>
                  <a:prstDash val="solid"/>
                  <a:miter lim="8000"/>
                  <a:headEnd type="none" w="sm" len="sm"/>
                  <a:tailEnd type="none" w="sm" len="sm"/>
                </a:ln>
              </p:spPr>
            </p:cxnSp>
            <p:cxnSp>
              <p:nvCxnSpPr>
                <p:cNvPr id="99" name="Google Shape;99;p2"/>
                <p:cNvCxnSpPr/>
                <p:nvPr/>
              </p:nvCxnSpPr>
              <p:spPr>
                <a:xfrm>
                  <a:off x="304800" y="0"/>
                  <a:ext cx="0" cy="6858000"/>
                </a:xfrm>
                <a:prstGeom prst="straightConnector1">
                  <a:avLst/>
                </a:prstGeom>
                <a:noFill/>
                <a:ln w="9525" cap="flat" cmpd="sng">
                  <a:solidFill>
                    <a:schemeClr val="folHlink"/>
                  </a:solidFill>
                  <a:prstDash val="solid"/>
                  <a:miter lim="8000"/>
                  <a:headEnd type="none" w="sm" len="sm"/>
                  <a:tailEnd type="none" w="sm" len="sm"/>
                </a:ln>
              </p:spPr>
            </p:cxnSp>
            <p:cxnSp>
              <p:nvCxnSpPr>
                <p:cNvPr id="100" name="Google Shape;100;p2"/>
                <p:cNvCxnSpPr/>
                <p:nvPr/>
              </p:nvCxnSpPr>
              <p:spPr>
                <a:xfrm>
                  <a:off x="609600" y="0"/>
                  <a:ext cx="0" cy="6858000"/>
                </a:xfrm>
                <a:prstGeom prst="straightConnector1">
                  <a:avLst/>
                </a:prstGeom>
                <a:noFill/>
                <a:ln w="9525" cap="flat" cmpd="sng">
                  <a:solidFill>
                    <a:schemeClr val="folHlink"/>
                  </a:solidFill>
                  <a:prstDash val="solid"/>
                  <a:miter lim="8000"/>
                  <a:headEnd type="none" w="sm" len="sm"/>
                  <a:tailEnd type="none" w="sm" len="sm"/>
                </a:ln>
              </p:spPr>
            </p:cxnSp>
            <p:cxnSp>
              <p:nvCxnSpPr>
                <p:cNvPr id="101" name="Google Shape;101;p2"/>
                <p:cNvCxnSpPr/>
                <p:nvPr/>
              </p:nvCxnSpPr>
              <p:spPr>
                <a:xfrm>
                  <a:off x="914400" y="0"/>
                  <a:ext cx="0" cy="6858000"/>
                </a:xfrm>
                <a:prstGeom prst="straightConnector1">
                  <a:avLst/>
                </a:prstGeom>
                <a:noFill/>
                <a:ln w="9525" cap="flat" cmpd="sng">
                  <a:solidFill>
                    <a:schemeClr val="folHlink"/>
                  </a:solidFill>
                  <a:prstDash val="solid"/>
                  <a:miter lim="8000"/>
                  <a:headEnd type="none" w="sm" len="sm"/>
                  <a:tailEnd type="none" w="sm" len="sm"/>
                </a:ln>
              </p:spPr>
            </p:cxnSp>
            <p:cxnSp>
              <p:nvCxnSpPr>
                <p:cNvPr id="102" name="Google Shape;102;p2"/>
                <p:cNvCxnSpPr/>
                <p:nvPr/>
              </p:nvCxnSpPr>
              <p:spPr>
                <a:xfrm>
                  <a:off x="1219200" y="0"/>
                  <a:ext cx="0" cy="6858000"/>
                </a:xfrm>
                <a:prstGeom prst="straightConnector1">
                  <a:avLst/>
                </a:prstGeom>
                <a:noFill/>
                <a:ln w="9525" cap="flat" cmpd="sng">
                  <a:solidFill>
                    <a:schemeClr val="folHlink"/>
                  </a:solidFill>
                  <a:prstDash val="solid"/>
                  <a:miter lim="8000"/>
                  <a:headEnd type="none" w="sm" len="sm"/>
                  <a:tailEnd type="none" w="sm" len="sm"/>
                </a:ln>
              </p:spPr>
            </p:cxnSp>
            <p:cxnSp>
              <p:nvCxnSpPr>
                <p:cNvPr id="103" name="Google Shape;103;p2"/>
                <p:cNvCxnSpPr/>
                <p:nvPr/>
              </p:nvCxnSpPr>
              <p:spPr>
                <a:xfrm>
                  <a:off x="1524000" y="0"/>
                  <a:ext cx="0" cy="6858000"/>
                </a:xfrm>
                <a:prstGeom prst="straightConnector1">
                  <a:avLst/>
                </a:prstGeom>
                <a:noFill/>
                <a:ln w="9525" cap="flat" cmpd="sng">
                  <a:solidFill>
                    <a:schemeClr val="folHlink"/>
                  </a:solidFill>
                  <a:prstDash val="solid"/>
                  <a:miter lim="8000"/>
                  <a:headEnd type="none" w="sm" len="sm"/>
                  <a:tailEnd type="none" w="sm" len="sm"/>
                </a:ln>
              </p:spPr>
            </p:cxnSp>
            <p:cxnSp>
              <p:nvCxnSpPr>
                <p:cNvPr id="104" name="Google Shape;104;p2"/>
                <p:cNvCxnSpPr/>
                <p:nvPr/>
              </p:nvCxnSpPr>
              <p:spPr>
                <a:xfrm>
                  <a:off x="1828800" y="0"/>
                  <a:ext cx="0" cy="6858000"/>
                </a:xfrm>
                <a:prstGeom prst="straightConnector1">
                  <a:avLst/>
                </a:prstGeom>
                <a:noFill/>
                <a:ln w="9525" cap="flat" cmpd="sng">
                  <a:solidFill>
                    <a:schemeClr val="folHlink"/>
                  </a:solidFill>
                  <a:prstDash val="solid"/>
                  <a:miter lim="8000"/>
                  <a:headEnd type="none" w="sm" len="sm"/>
                  <a:tailEnd type="none" w="sm" len="sm"/>
                </a:ln>
              </p:spPr>
            </p:cxnSp>
            <p:cxnSp>
              <p:nvCxnSpPr>
                <p:cNvPr id="105" name="Google Shape;105;p2"/>
                <p:cNvCxnSpPr/>
                <p:nvPr/>
              </p:nvCxnSpPr>
              <p:spPr>
                <a:xfrm>
                  <a:off x="2133600" y="0"/>
                  <a:ext cx="0" cy="6858000"/>
                </a:xfrm>
                <a:prstGeom prst="straightConnector1">
                  <a:avLst/>
                </a:prstGeom>
                <a:noFill/>
                <a:ln w="9525" cap="flat" cmpd="sng">
                  <a:solidFill>
                    <a:schemeClr val="folHlink"/>
                  </a:solidFill>
                  <a:prstDash val="solid"/>
                  <a:miter lim="8000"/>
                  <a:headEnd type="none" w="sm" len="sm"/>
                  <a:tailEnd type="none" w="sm" len="sm"/>
                </a:ln>
              </p:spPr>
            </p:cxnSp>
            <p:cxnSp>
              <p:nvCxnSpPr>
                <p:cNvPr id="106" name="Google Shape;106;p2"/>
                <p:cNvCxnSpPr/>
                <p:nvPr/>
              </p:nvCxnSpPr>
              <p:spPr>
                <a:xfrm>
                  <a:off x="2438400" y="0"/>
                  <a:ext cx="0" cy="6858000"/>
                </a:xfrm>
                <a:prstGeom prst="straightConnector1">
                  <a:avLst/>
                </a:prstGeom>
                <a:noFill/>
                <a:ln w="9525" cap="flat" cmpd="sng">
                  <a:solidFill>
                    <a:schemeClr val="folHlink"/>
                  </a:solidFill>
                  <a:prstDash val="solid"/>
                  <a:miter lim="8000"/>
                  <a:headEnd type="none" w="sm" len="sm"/>
                  <a:tailEnd type="none" w="sm" len="sm"/>
                </a:ln>
              </p:spPr>
            </p:cxnSp>
            <p:cxnSp>
              <p:nvCxnSpPr>
                <p:cNvPr id="107" name="Google Shape;107;p2"/>
                <p:cNvCxnSpPr/>
                <p:nvPr/>
              </p:nvCxnSpPr>
              <p:spPr>
                <a:xfrm>
                  <a:off x="2743200" y="0"/>
                  <a:ext cx="0" cy="6858000"/>
                </a:xfrm>
                <a:prstGeom prst="straightConnector1">
                  <a:avLst/>
                </a:prstGeom>
                <a:noFill/>
                <a:ln w="9525" cap="flat" cmpd="sng">
                  <a:solidFill>
                    <a:schemeClr val="folHlink"/>
                  </a:solidFill>
                  <a:prstDash val="solid"/>
                  <a:miter lim="8000"/>
                  <a:headEnd type="none" w="sm" len="sm"/>
                  <a:tailEnd type="none" w="sm" len="sm"/>
                </a:ln>
              </p:spPr>
            </p:cxnSp>
            <p:cxnSp>
              <p:nvCxnSpPr>
                <p:cNvPr id="108" name="Google Shape;108;p2"/>
                <p:cNvCxnSpPr/>
                <p:nvPr/>
              </p:nvCxnSpPr>
              <p:spPr>
                <a:xfrm>
                  <a:off x="3048000" y="0"/>
                  <a:ext cx="0" cy="6858000"/>
                </a:xfrm>
                <a:prstGeom prst="straightConnector1">
                  <a:avLst/>
                </a:prstGeom>
                <a:noFill/>
                <a:ln w="9525" cap="flat" cmpd="sng">
                  <a:solidFill>
                    <a:schemeClr val="folHlink"/>
                  </a:solidFill>
                  <a:prstDash val="solid"/>
                  <a:miter lim="8000"/>
                  <a:headEnd type="none" w="sm" len="sm"/>
                  <a:tailEnd type="none" w="sm" len="sm"/>
                </a:ln>
              </p:spPr>
            </p:cxnSp>
            <p:cxnSp>
              <p:nvCxnSpPr>
                <p:cNvPr id="109" name="Google Shape;109;p2"/>
                <p:cNvCxnSpPr/>
                <p:nvPr/>
              </p:nvCxnSpPr>
              <p:spPr>
                <a:xfrm>
                  <a:off x="3352800" y="0"/>
                  <a:ext cx="0" cy="6858000"/>
                </a:xfrm>
                <a:prstGeom prst="straightConnector1">
                  <a:avLst/>
                </a:prstGeom>
                <a:noFill/>
                <a:ln w="9525" cap="flat" cmpd="sng">
                  <a:solidFill>
                    <a:schemeClr val="folHlink"/>
                  </a:solidFill>
                  <a:prstDash val="solid"/>
                  <a:miter lim="8000"/>
                  <a:headEnd type="none" w="sm" len="sm"/>
                  <a:tailEnd type="none" w="sm" len="sm"/>
                </a:ln>
              </p:spPr>
            </p:cxnSp>
            <p:cxnSp>
              <p:nvCxnSpPr>
                <p:cNvPr id="110" name="Google Shape;110;p2"/>
                <p:cNvCxnSpPr/>
                <p:nvPr/>
              </p:nvCxnSpPr>
              <p:spPr>
                <a:xfrm>
                  <a:off x="3657600" y="0"/>
                  <a:ext cx="0" cy="6858000"/>
                </a:xfrm>
                <a:prstGeom prst="straightConnector1">
                  <a:avLst/>
                </a:prstGeom>
                <a:noFill/>
                <a:ln w="9525" cap="flat" cmpd="sng">
                  <a:solidFill>
                    <a:schemeClr val="folHlink"/>
                  </a:solidFill>
                  <a:prstDash val="solid"/>
                  <a:miter lim="8000"/>
                  <a:headEnd type="none" w="sm" len="sm"/>
                  <a:tailEnd type="none" w="sm" len="sm"/>
                </a:ln>
              </p:spPr>
            </p:cxnSp>
            <p:cxnSp>
              <p:nvCxnSpPr>
                <p:cNvPr id="111" name="Google Shape;111;p2"/>
                <p:cNvCxnSpPr/>
                <p:nvPr/>
              </p:nvCxnSpPr>
              <p:spPr>
                <a:xfrm>
                  <a:off x="3962400" y="0"/>
                  <a:ext cx="0" cy="6858000"/>
                </a:xfrm>
                <a:prstGeom prst="straightConnector1">
                  <a:avLst/>
                </a:prstGeom>
                <a:noFill/>
                <a:ln w="9525" cap="flat" cmpd="sng">
                  <a:solidFill>
                    <a:schemeClr val="folHlink"/>
                  </a:solidFill>
                  <a:prstDash val="solid"/>
                  <a:miter lim="8000"/>
                  <a:headEnd type="none" w="sm" len="sm"/>
                  <a:tailEnd type="none" w="sm" len="sm"/>
                </a:ln>
              </p:spPr>
            </p:cxnSp>
            <p:cxnSp>
              <p:nvCxnSpPr>
                <p:cNvPr id="112" name="Google Shape;112;p2"/>
                <p:cNvCxnSpPr/>
                <p:nvPr/>
              </p:nvCxnSpPr>
              <p:spPr>
                <a:xfrm>
                  <a:off x="4267200" y="0"/>
                  <a:ext cx="0" cy="6858000"/>
                </a:xfrm>
                <a:prstGeom prst="straightConnector1">
                  <a:avLst/>
                </a:prstGeom>
                <a:noFill/>
                <a:ln w="9525" cap="flat" cmpd="sng">
                  <a:solidFill>
                    <a:schemeClr val="folHlink"/>
                  </a:solidFill>
                  <a:prstDash val="solid"/>
                  <a:miter lim="8000"/>
                  <a:headEnd type="none" w="sm" len="sm"/>
                  <a:tailEnd type="none" w="sm" len="sm"/>
                </a:ln>
              </p:spPr>
            </p:cxnSp>
            <p:cxnSp>
              <p:nvCxnSpPr>
                <p:cNvPr id="113" name="Google Shape;113;p2"/>
                <p:cNvCxnSpPr/>
                <p:nvPr/>
              </p:nvCxnSpPr>
              <p:spPr>
                <a:xfrm>
                  <a:off x="4572000" y="0"/>
                  <a:ext cx="0" cy="6858000"/>
                </a:xfrm>
                <a:prstGeom prst="straightConnector1">
                  <a:avLst/>
                </a:prstGeom>
                <a:noFill/>
                <a:ln w="9525" cap="flat" cmpd="sng">
                  <a:solidFill>
                    <a:schemeClr val="folHlink"/>
                  </a:solidFill>
                  <a:prstDash val="solid"/>
                  <a:miter lim="8000"/>
                  <a:headEnd type="none" w="sm" len="sm"/>
                  <a:tailEnd type="none" w="sm" len="sm"/>
                </a:ln>
              </p:spPr>
            </p:cxnSp>
            <p:cxnSp>
              <p:nvCxnSpPr>
                <p:cNvPr id="114" name="Google Shape;114;p2"/>
                <p:cNvCxnSpPr/>
                <p:nvPr/>
              </p:nvCxnSpPr>
              <p:spPr>
                <a:xfrm>
                  <a:off x="4876800" y="0"/>
                  <a:ext cx="0" cy="6858000"/>
                </a:xfrm>
                <a:prstGeom prst="straightConnector1">
                  <a:avLst/>
                </a:prstGeom>
                <a:noFill/>
                <a:ln w="9525" cap="flat" cmpd="sng">
                  <a:solidFill>
                    <a:schemeClr val="folHlink"/>
                  </a:solidFill>
                  <a:prstDash val="solid"/>
                  <a:miter lim="8000"/>
                  <a:headEnd type="none" w="sm" len="sm"/>
                  <a:tailEnd type="none" w="sm" len="sm"/>
                </a:ln>
              </p:spPr>
            </p:cxnSp>
            <p:cxnSp>
              <p:nvCxnSpPr>
                <p:cNvPr id="115" name="Google Shape;115;p2"/>
                <p:cNvCxnSpPr/>
                <p:nvPr/>
              </p:nvCxnSpPr>
              <p:spPr>
                <a:xfrm>
                  <a:off x="5181600" y="0"/>
                  <a:ext cx="0" cy="6858000"/>
                </a:xfrm>
                <a:prstGeom prst="straightConnector1">
                  <a:avLst/>
                </a:prstGeom>
                <a:noFill/>
                <a:ln w="9525" cap="flat" cmpd="sng">
                  <a:solidFill>
                    <a:schemeClr val="folHlink"/>
                  </a:solidFill>
                  <a:prstDash val="solid"/>
                  <a:miter lim="8000"/>
                  <a:headEnd type="none" w="sm" len="sm"/>
                  <a:tailEnd type="none" w="sm" len="sm"/>
                </a:ln>
              </p:spPr>
            </p:cxnSp>
            <p:cxnSp>
              <p:nvCxnSpPr>
                <p:cNvPr id="116" name="Google Shape;116;p2"/>
                <p:cNvCxnSpPr/>
                <p:nvPr/>
              </p:nvCxnSpPr>
              <p:spPr>
                <a:xfrm>
                  <a:off x="5486400" y="0"/>
                  <a:ext cx="0" cy="6858000"/>
                </a:xfrm>
                <a:prstGeom prst="straightConnector1">
                  <a:avLst/>
                </a:prstGeom>
                <a:noFill/>
                <a:ln w="9525" cap="flat" cmpd="sng">
                  <a:solidFill>
                    <a:schemeClr val="folHlink"/>
                  </a:solidFill>
                  <a:prstDash val="solid"/>
                  <a:miter lim="8000"/>
                  <a:headEnd type="none" w="sm" len="sm"/>
                  <a:tailEnd type="none" w="sm" len="sm"/>
                </a:ln>
              </p:spPr>
            </p:cxnSp>
            <p:cxnSp>
              <p:nvCxnSpPr>
                <p:cNvPr id="117" name="Google Shape;117;p2"/>
                <p:cNvCxnSpPr/>
                <p:nvPr/>
              </p:nvCxnSpPr>
              <p:spPr>
                <a:xfrm>
                  <a:off x="5791200" y="0"/>
                  <a:ext cx="0" cy="6858000"/>
                </a:xfrm>
                <a:prstGeom prst="straightConnector1">
                  <a:avLst/>
                </a:prstGeom>
                <a:noFill/>
                <a:ln w="9525" cap="flat" cmpd="sng">
                  <a:solidFill>
                    <a:schemeClr val="folHlink"/>
                  </a:solidFill>
                  <a:prstDash val="solid"/>
                  <a:miter lim="8000"/>
                  <a:headEnd type="none" w="sm" len="sm"/>
                  <a:tailEnd type="none" w="sm" len="sm"/>
                </a:ln>
              </p:spPr>
            </p:cxnSp>
            <p:cxnSp>
              <p:nvCxnSpPr>
                <p:cNvPr id="118" name="Google Shape;118;p2"/>
                <p:cNvCxnSpPr/>
                <p:nvPr/>
              </p:nvCxnSpPr>
              <p:spPr>
                <a:xfrm>
                  <a:off x="6096000" y="0"/>
                  <a:ext cx="0" cy="6858000"/>
                </a:xfrm>
                <a:prstGeom prst="straightConnector1">
                  <a:avLst/>
                </a:prstGeom>
                <a:noFill/>
                <a:ln w="9525" cap="flat" cmpd="sng">
                  <a:solidFill>
                    <a:schemeClr val="folHlink"/>
                  </a:solidFill>
                  <a:prstDash val="solid"/>
                  <a:miter lim="8000"/>
                  <a:headEnd type="none" w="sm" len="sm"/>
                  <a:tailEnd type="none" w="sm" len="sm"/>
                </a:ln>
              </p:spPr>
            </p:cxnSp>
            <p:cxnSp>
              <p:nvCxnSpPr>
                <p:cNvPr id="119" name="Google Shape;119;p2"/>
                <p:cNvCxnSpPr/>
                <p:nvPr/>
              </p:nvCxnSpPr>
              <p:spPr>
                <a:xfrm>
                  <a:off x="6400800" y="0"/>
                  <a:ext cx="0" cy="6858000"/>
                </a:xfrm>
                <a:prstGeom prst="straightConnector1">
                  <a:avLst/>
                </a:prstGeom>
                <a:noFill/>
                <a:ln w="9525" cap="flat" cmpd="sng">
                  <a:solidFill>
                    <a:schemeClr val="folHlink"/>
                  </a:solidFill>
                  <a:prstDash val="solid"/>
                  <a:miter lim="8000"/>
                  <a:headEnd type="none" w="sm" len="sm"/>
                  <a:tailEnd type="none" w="sm" len="sm"/>
                </a:ln>
              </p:spPr>
            </p:cxnSp>
            <p:cxnSp>
              <p:nvCxnSpPr>
                <p:cNvPr id="120" name="Google Shape;120;p2"/>
                <p:cNvCxnSpPr/>
                <p:nvPr/>
              </p:nvCxnSpPr>
              <p:spPr>
                <a:xfrm>
                  <a:off x="6705600" y="0"/>
                  <a:ext cx="0" cy="6858000"/>
                </a:xfrm>
                <a:prstGeom prst="straightConnector1">
                  <a:avLst/>
                </a:prstGeom>
                <a:noFill/>
                <a:ln w="9525" cap="flat" cmpd="sng">
                  <a:solidFill>
                    <a:schemeClr val="folHlink"/>
                  </a:solidFill>
                  <a:prstDash val="solid"/>
                  <a:miter lim="8000"/>
                  <a:headEnd type="none" w="sm" len="sm"/>
                  <a:tailEnd type="none" w="sm" len="sm"/>
                </a:ln>
              </p:spPr>
            </p:cxnSp>
            <p:cxnSp>
              <p:nvCxnSpPr>
                <p:cNvPr id="121" name="Google Shape;121;p2"/>
                <p:cNvCxnSpPr/>
                <p:nvPr/>
              </p:nvCxnSpPr>
              <p:spPr>
                <a:xfrm>
                  <a:off x="7010400" y="0"/>
                  <a:ext cx="0" cy="6858000"/>
                </a:xfrm>
                <a:prstGeom prst="straightConnector1">
                  <a:avLst/>
                </a:prstGeom>
                <a:noFill/>
                <a:ln w="9525" cap="flat" cmpd="sng">
                  <a:solidFill>
                    <a:schemeClr val="folHlink"/>
                  </a:solidFill>
                  <a:prstDash val="solid"/>
                  <a:miter lim="8000"/>
                  <a:headEnd type="none" w="sm" len="sm"/>
                  <a:tailEnd type="none" w="sm" len="sm"/>
                </a:ln>
              </p:spPr>
            </p:cxnSp>
            <p:cxnSp>
              <p:nvCxnSpPr>
                <p:cNvPr id="122" name="Google Shape;122;p2"/>
                <p:cNvCxnSpPr/>
                <p:nvPr/>
              </p:nvCxnSpPr>
              <p:spPr>
                <a:xfrm>
                  <a:off x="7315200" y="0"/>
                  <a:ext cx="0" cy="6858000"/>
                </a:xfrm>
                <a:prstGeom prst="straightConnector1">
                  <a:avLst/>
                </a:prstGeom>
                <a:noFill/>
                <a:ln w="9525" cap="flat" cmpd="sng">
                  <a:solidFill>
                    <a:schemeClr val="folHlink"/>
                  </a:solidFill>
                  <a:prstDash val="solid"/>
                  <a:miter lim="8000"/>
                  <a:headEnd type="none" w="sm" len="sm"/>
                  <a:tailEnd type="none" w="sm" len="sm"/>
                </a:ln>
              </p:spPr>
            </p:cxnSp>
            <p:cxnSp>
              <p:nvCxnSpPr>
                <p:cNvPr id="123" name="Google Shape;123;p2"/>
                <p:cNvCxnSpPr/>
                <p:nvPr/>
              </p:nvCxnSpPr>
              <p:spPr>
                <a:xfrm>
                  <a:off x="7620000" y="0"/>
                  <a:ext cx="0" cy="6858000"/>
                </a:xfrm>
                <a:prstGeom prst="straightConnector1">
                  <a:avLst/>
                </a:prstGeom>
                <a:noFill/>
                <a:ln w="9525" cap="flat" cmpd="sng">
                  <a:solidFill>
                    <a:schemeClr val="folHlink"/>
                  </a:solidFill>
                  <a:prstDash val="solid"/>
                  <a:miter lim="8000"/>
                  <a:headEnd type="none" w="sm" len="sm"/>
                  <a:tailEnd type="none" w="sm" len="sm"/>
                </a:ln>
              </p:spPr>
            </p:cxnSp>
            <p:cxnSp>
              <p:nvCxnSpPr>
                <p:cNvPr id="124" name="Google Shape;124;p2"/>
                <p:cNvCxnSpPr/>
                <p:nvPr/>
              </p:nvCxnSpPr>
              <p:spPr>
                <a:xfrm>
                  <a:off x="7924800" y="0"/>
                  <a:ext cx="0" cy="6858000"/>
                </a:xfrm>
                <a:prstGeom prst="straightConnector1">
                  <a:avLst/>
                </a:prstGeom>
                <a:noFill/>
                <a:ln w="9525" cap="flat" cmpd="sng">
                  <a:solidFill>
                    <a:schemeClr val="folHlink"/>
                  </a:solidFill>
                  <a:prstDash val="solid"/>
                  <a:miter lim="8000"/>
                  <a:headEnd type="none" w="sm" len="sm"/>
                  <a:tailEnd type="none" w="sm" len="sm"/>
                </a:ln>
              </p:spPr>
            </p:cxnSp>
            <p:cxnSp>
              <p:nvCxnSpPr>
                <p:cNvPr id="125" name="Google Shape;125;p2"/>
                <p:cNvCxnSpPr/>
                <p:nvPr/>
              </p:nvCxnSpPr>
              <p:spPr>
                <a:xfrm>
                  <a:off x="8229600" y="0"/>
                  <a:ext cx="0" cy="6858000"/>
                </a:xfrm>
                <a:prstGeom prst="straightConnector1">
                  <a:avLst/>
                </a:prstGeom>
                <a:noFill/>
                <a:ln w="9525" cap="flat" cmpd="sng">
                  <a:solidFill>
                    <a:schemeClr val="folHlink"/>
                  </a:solidFill>
                  <a:prstDash val="solid"/>
                  <a:miter lim="8000"/>
                  <a:headEnd type="none" w="sm" len="sm"/>
                  <a:tailEnd type="none" w="sm" len="sm"/>
                </a:ln>
              </p:spPr>
            </p:cxnSp>
            <p:cxnSp>
              <p:nvCxnSpPr>
                <p:cNvPr id="126" name="Google Shape;126;p2"/>
                <p:cNvCxnSpPr/>
                <p:nvPr/>
              </p:nvCxnSpPr>
              <p:spPr>
                <a:xfrm>
                  <a:off x="8534400" y="0"/>
                  <a:ext cx="0" cy="6858000"/>
                </a:xfrm>
                <a:prstGeom prst="straightConnector1">
                  <a:avLst/>
                </a:prstGeom>
                <a:noFill/>
                <a:ln w="9525" cap="flat" cmpd="sng">
                  <a:solidFill>
                    <a:schemeClr val="folHlink"/>
                  </a:solidFill>
                  <a:prstDash val="solid"/>
                  <a:miter lim="8000"/>
                  <a:headEnd type="none" w="sm" len="sm"/>
                  <a:tailEnd type="none" w="sm" len="sm"/>
                </a:ln>
              </p:spPr>
            </p:cxnSp>
            <p:cxnSp>
              <p:nvCxnSpPr>
                <p:cNvPr id="127" name="Google Shape;127;p2"/>
                <p:cNvCxnSpPr/>
                <p:nvPr/>
              </p:nvCxnSpPr>
              <p:spPr>
                <a:xfrm>
                  <a:off x="8839200" y="0"/>
                  <a:ext cx="0" cy="6858000"/>
                </a:xfrm>
                <a:prstGeom prst="straightConnector1">
                  <a:avLst/>
                </a:prstGeom>
                <a:noFill/>
                <a:ln w="9525" cap="flat" cmpd="sng">
                  <a:solidFill>
                    <a:schemeClr val="folHlink"/>
                  </a:solidFill>
                  <a:prstDash val="solid"/>
                  <a:miter lim="8000"/>
                  <a:headEnd type="none" w="sm" len="sm"/>
                  <a:tailEnd type="none" w="sm" len="sm"/>
                </a:ln>
              </p:spPr>
            </p:cxnSp>
          </p:grpSp>
          <p:cxnSp>
            <p:nvCxnSpPr>
              <p:cNvPr id="128" name="Google Shape;128;p2"/>
              <p:cNvCxnSpPr/>
              <p:nvPr/>
            </p:nvCxnSpPr>
            <p:spPr>
              <a:xfrm>
                <a:off x="8839200" y="0"/>
                <a:ext cx="0" cy="2362200"/>
              </a:xfrm>
              <a:prstGeom prst="straightConnector1">
                <a:avLst/>
              </a:prstGeom>
              <a:noFill/>
              <a:ln w="9525" cap="flat" cmpd="sng">
                <a:solidFill>
                  <a:schemeClr val="hlink"/>
                </a:solidFill>
                <a:prstDash val="solid"/>
                <a:miter lim="8000"/>
                <a:headEnd type="none" w="sm" len="sm"/>
                <a:tailEnd type="none" w="sm" len="sm"/>
              </a:ln>
            </p:spPr>
          </p:cxnSp>
        </p:grpSp>
        <p:grpSp>
          <p:nvGrpSpPr>
            <p:cNvPr id="129" name="Google Shape;129;p2"/>
            <p:cNvGrpSpPr/>
            <p:nvPr/>
          </p:nvGrpSpPr>
          <p:grpSpPr>
            <a:xfrm>
              <a:off x="4762" y="887412"/>
              <a:ext cx="6654800" cy="2851150"/>
              <a:chOff x="4762" y="887412"/>
              <a:chExt cx="6654800" cy="2851150"/>
            </a:xfrm>
          </p:grpSpPr>
          <p:cxnSp>
            <p:nvCxnSpPr>
              <p:cNvPr id="130" name="Google Shape;130;p2"/>
              <p:cNvCxnSpPr/>
              <p:nvPr/>
            </p:nvCxnSpPr>
            <p:spPr>
              <a:xfrm>
                <a:off x="803275" y="887412"/>
                <a:ext cx="0" cy="2851150"/>
              </a:xfrm>
              <a:prstGeom prst="straightConnector1">
                <a:avLst/>
              </a:prstGeom>
              <a:noFill/>
              <a:ln w="9525" cap="flat" cmpd="sng">
                <a:solidFill>
                  <a:schemeClr val="hlink"/>
                </a:solidFill>
                <a:prstDash val="solid"/>
                <a:miter lim="8000"/>
                <a:headEnd type="none" w="sm" len="sm"/>
                <a:tailEnd type="none" w="sm" len="sm"/>
              </a:ln>
            </p:spPr>
          </p:cxnSp>
          <p:cxnSp>
            <p:nvCxnSpPr>
              <p:cNvPr id="131" name="Google Shape;131;p2"/>
              <p:cNvCxnSpPr/>
              <p:nvPr/>
            </p:nvCxnSpPr>
            <p:spPr>
              <a:xfrm rot="10800000">
                <a:off x="4762" y="3054350"/>
                <a:ext cx="5097462" cy="1587"/>
              </a:xfrm>
              <a:prstGeom prst="straightConnector1">
                <a:avLst/>
              </a:prstGeom>
              <a:noFill/>
              <a:ln w="9525" cap="flat" cmpd="sng">
                <a:solidFill>
                  <a:schemeClr val="hlink"/>
                </a:solidFill>
                <a:prstDash val="solid"/>
                <a:miter lim="8000"/>
                <a:headEnd type="none" w="sm" len="sm"/>
                <a:tailEnd type="none" w="sm" len="sm"/>
              </a:ln>
            </p:spPr>
          </p:cxnSp>
          <p:cxnSp>
            <p:nvCxnSpPr>
              <p:cNvPr id="132" name="Google Shape;132;p2"/>
              <p:cNvCxnSpPr/>
              <p:nvPr/>
            </p:nvCxnSpPr>
            <p:spPr>
              <a:xfrm rot="10800000">
                <a:off x="609600" y="1489075"/>
                <a:ext cx="6049962" cy="1587"/>
              </a:xfrm>
              <a:prstGeom prst="straightConnector1">
                <a:avLst/>
              </a:prstGeom>
              <a:noFill/>
              <a:ln w="9525" cap="flat" cmpd="sng">
                <a:solidFill>
                  <a:schemeClr val="hlink"/>
                </a:solidFill>
                <a:prstDash val="solid"/>
                <a:miter lim="8000"/>
                <a:headEnd type="none" w="sm" len="sm"/>
                <a:tailEnd type="none" w="sm" len="sm"/>
              </a:ln>
            </p:spPr>
          </p:cxnSp>
          <p:cxnSp>
            <p:nvCxnSpPr>
              <p:cNvPr id="133" name="Google Shape;133;p2"/>
              <p:cNvCxnSpPr/>
              <p:nvPr/>
            </p:nvCxnSpPr>
            <p:spPr>
              <a:xfrm rot="-5400000" flipH="1">
                <a:off x="675481" y="1366043"/>
                <a:ext cx="247650" cy="249237"/>
              </a:xfrm>
              <a:prstGeom prst="curvedConnector2">
                <a:avLst/>
              </a:prstGeom>
              <a:noFill/>
              <a:ln w="9525" cap="flat" cmpd="sng">
                <a:solidFill>
                  <a:schemeClr val="hlink"/>
                </a:solidFill>
                <a:prstDash val="solid"/>
                <a:miter lim="8000"/>
                <a:headEnd type="none" w="sm" len="sm"/>
                <a:tailEnd type="none" w="sm" len="sm"/>
              </a:ln>
            </p:spPr>
          </p:cxnSp>
        </p:grpSp>
        <p:grpSp>
          <p:nvGrpSpPr>
            <p:cNvPr id="134" name="Google Shape;134;p2"/>
            <p:cNvGrpSpPr/>
            <p:nvPr/>
          </p:nvGrpSpPr>
          <p:grpSpPr>
            <a:xfrm>
              <a:off x="2349500" y="3098800"/>
              <a:ext cx="6045200" cy="2876550"/>
              <a:chOff x="2349500" y="3098800"/>
              <a:chExt cx="6045200" cy="2876550"/>
            </a:xfrm>
          </p:grpSpPr>
          <p:cxnSp>
            <p:nvCxnSpPr>
              <p:cNvPr id="135" name="Google Shape;135;p2"/>
              <p:cNvCxnSpPr/>
              <p:nvPr/>
            </p:nvCxnSpPr>
            <p:spPr>
              <a:xfrm>
                <a:off x="2349500" y="5464175"/>
                <a:ext cx="6045200" cy="0"/>
              </a:xfrm>
              <a:prstGeom prst="straightConnector1">
                <a:avLst/>
              </a:prstGeom>
              <a:noFill/>
              <a:ln w="9525" cap="flat" cmpd="sng">
                <a:solidFill>
                  <a:schemeClr val="hlink"/>
                </a:solidFill>
                <a:prstDash val="solid"/>
                <a:miter lim="8000"/>
                <a:headEnd type="none" w="sm" len="sm"/>
                <a:tailEnd type="none" w="sm" len="sm"/>
              </a:ln>
            </p:spPr>
          </p:cxnSp>
          <p:cxnSp>
            <p:nvCxnSpPr>
              <p:cNvPr id="136" name="Google Shape;136;p2"/>
              <p:cNvCxnSpPr/>
              <p:nvPr/>
            </p:nvCxnSpPr>
            <p:spPr>
              <a:xfrm>
                <a:off x="8210550" y="3098800"/>
                <a:ext cx="0" cy="2876550"/>
              </a:xfrm>
              <a:prstGeom prst="straightConnector1">
                <a:avLst/>
              </a:prstGeom>
              <a:noFill/>
              <a:ln w="9525" cap="flat" cmpd="sng">
                <a:solidFill>
                  <a:schemeClr val="hlink"/>
                </a:solidFill>
                <a:prstDash val="solid"/>
                <a:miter lim="8000"/>
                <a:headEnd type="none" w="sm" len="sm"/>
                <a:tailEnd type="none" w="sm" len="sm"/>
              </a:ln>
            </p:spPr>
          </p:cxnSp>
          <p:cxnSp>
            <p:nvCxnSpPr>
              <p:cNvPr id="137" name="Google Shape;137;p2"/>
              <p:cNvCxnSpPr/>
              <p:nvPr/>
            </p:nvCxnSpPr>
            <p:spPr>
              <a:xfrm rot="5400000">
                <a:off x="8090693" y="5312568"/>
                <a:ext cx="247650" cy="249237"/>
              </a:xfrm>
              <a:prstGeom prst="curvedConnector2">
                <a:avLst/>
              </a:prstGeom>
              <a:noFill/>
              <a:ln w="9525" cap="flat" cmpd="sng">
                <a:solidFill>
                  <a:schemeClr val="hlink"/>
                </a:solidFill>
                <a:prstDash val="solid"/>
                <a:miter lim="8000"/>
                <a:headEnd type="none" w="sm" len="sm"/>
                <a:tailEnd type="none" w="sm" len="sm"/>
              </a:ln>
            </p:spPr>
          </p:cxnSp>
        </p:grpSp>
      </p:grpSp>
      <p:sp>
        <p:nvSpPr>
          <p:cNvPr id="138" name="Google Shape;138;p2"/>
          <p:cNvSpPr txBox="1">
            <a:spLocks noGrp="1"/>
          </p:cNvSpPr>
          <p:nvPr>
            <p:ph type="ctrTitle"/>
          </p:nvPr>
        </p:nvSpPr>
        <p:spPr>
          <a:xfrm>
            <a:off x="990600" y="1752600"/>
            <a:ext cx="7772400" cy="1143000"/>
          </a:xfrm>
          <a:prstGeom prst="rect">
            <a:avLst/>
          </a:prstGeom>
          <a:noFill/>
          <a:ln>
            <a:noFill/>
          </a:ln>
        </p:spPr>
        <p:txBody>
          <a:bodyPr spcFirstLastPara="1" wrap="square" lIns="91425" tIns="91425" rIns="91425" bIns="91425" anchor="b" anchorCtr="0">
            <a:noAutofit/>
          </a:bodyPr>
          <a:lstStyle>
            <a:lvl1pPr marL="0" marR="0" lvl="0" indent="-88900" algn="l" rtl="0">
              <a:lnSpc>
                <a:spcPct val="100000"/>
              </a:lnSpc>
              <a:spcBef>
                <a:spcPts val="0"/>
              </a:spcBef>
              <a:spcAft>
                <a:spcPts val="0"/>
              </a:spcAft>
              <a:buSzPts val="1400"/>
              <a:buChar char="●"/>
              <a:defRPr sz="4400" b="0" i="0" u="none" strike="noStrike" cap="none">
                <a:solidFill>
                  <a:schemeClr val="dk2"/>
                </a:solidFill>
                <a:latin typeface="Tahoma"/>
                <a:ea typeface="Tahoma"/>
                <a:cs typeface="Tahoma"/>
                <a:sym typeface="Tahoma"/>
              </a:defRPr>
            </a:lvl1pPr>
            <a:lvl2pPr marL="0" marR="0" lvl="1" indent="-88900" algn="l" rtl="0">
              <a:lnSpc>
                <a:spcPct val="100000"/>
              </a:lnSpc>
              <a:spcBef>
                <a:spcPts val="0"/>
              </a:spcBef>
              <a:spcAft>
                <a:spcPts val="0"/>
              </a:spcAft>
              <a:buSzPts val="1400"/>
              <a:buChar char="○"/>
              <a:defRPr sz="4400" b="0" i="0" u="none" strike="noStrike" cap="none">
                <a:solidFill>
                  <a:schemeClr val="dk2"/>
                </a:solidFill>
                <a:latin typeface="Tahoma"/>
                <a:ea typeface="Tahoma"/>
                <a:cs typeface="Tahoma"/>
                <a:sym typeface="Tahoma"/>
              </a:defRPr>
            </a:lvl2pPr>
            <a:lvl3pPr marL="0" marR="0" lvl="2" indent="-88900" algn="l" rtl="0">
              <a:lnSpc>
                <a:spcPct val="100000"/>
              </a:lnSpc>
              <a:spcBef>
                <a:spcPts val="0"/>
              </a:spcBef>
              <a:spcAft>
                <a:spcPts val="0"/>
              </a:spcAft>
              <a:buSzPts val="1400"/>
              <a:buChar char="■"/>
              <a:defRPr sz="4400" b="0" i="0" u="none" strike="noStrike" cap="none">
                <a:solidFill>
                  <a:schemeClr val="dk2"/>
                </a:solidFill>
                <a:latin typeface="Tahoma"/>
                <a:ea typeface="Tahoma"/>
                <a:cs typeface="Tahoma"/>
                <a:sym typeface="Tahoma"/>
              </a:defRPr>
            </a:lvl3pPr>
            <a:lvl4pPr marL="0" marR="0" lvl="3" indent="-88900" algn="l" rtl="0">
              <a:lnSpc>
                <a:spcPct val="100000"/>
              </a:lnSpc>
              <a:spcBef>
                <a:spcPts val="0"/>
              </a:spcBef>
              <a:spcAft>
                <a:spcPts val="0"/>
              </a:spcAft>
              <a:buSzPts val="1400"/>
              <a:buChar char="●"/>
              <a:defRPr sz="4400" b="0" i="0" u="none" strike="noStrike" cap="none">
                <a:solidFill>
                  <a:schemeClr val="dk2"/>
                </a:solidFill>
                <a:latin typeface="Tahoma"/>
                <a:ea typeface="Tahoma"/>
                <a:cs typeface="Tahoma"/>
                <a:sym typeface="Tahoma"/>
              </a:defRPr>
            </a:lvl4pPr>
            <a:lvl5pPr marL="0" marR="0" lvl="4" indent="-88900" algn="l" rtl="0">
              <a:lnSpc>
                <a:spcPct val="100000"/>
              </a:lnSpc>
              <a:spcBef>
                <a:spcPts val="0"/>
              </a:spcBef>
              <a:spcAft>
                <a:spcPts val="0"/>
              </a:spcAft>
              <a:buSzPts val="1400"/>
              <a:buChar char="○"/>
              <a:defRPr sz="4400" b="0" i="0" u="none" strike="noStrike" cap="none">
                <a:solidFill>
                  <a:schemeClr val="dk2"/>
                </a:solidFill>
                <a:latin typeface="Tahoma"/>
                <a:ea typeface="Tahoma"/>
                <a:cs typeface="Tahoma"/>
                <a:sym typeface="Tahoma"/>
              </a:defRPr>
            </a:lvl5pPr>
            <a:lvl6pPr marL="0" marR="0" lvl="5" indent="-88900" algn="l" rtl="0">
              <a:lnSpc>
                <a:spcPct val="100000"/>
              </a:lnSpc>
              <a:spcBef>
                <a:spcPts val="0"/>
              </a:spcBef>
              <a:spcAft>
                <a:spcPts val="0"/>
              </a:spcAft>
              <a:buSzPts val="1400"/>
              <a:buChar char="■"/>
              <a:defRPr sz="4400" b="0" i="0" u="none" strike="noStrike" cap="none">
                <a:solidFill>
                  <a:schemeClr val="dk2"/>
                </a:solidFill>
                <a:latin typeface="Tahoma"/>
                <a:ea typeface="Tahoma"/>
                <a:cs typeface="Tahoma"/>
                <a:sym typeface="Tahoma"/>
              </a:defRPr>
            </a:lvl6pPr>
            <a:lvl7pPr marL="0" marR="0" lvl="6" indent="-88900" algn="l" rtl="0">
              <a:lnSpc>
                <a:spcPct val="100000"/>
              </a:lnSpc>
              <a:spcBef>
                <a:spcPts val="0"/>
              </a:spcBef>
              <a:spcAft>
                <a:spcPts val="0"/>
              </a:spcAft>
              <a:buSzPts val="1400"/>
              <a:buChar char="●"/>
              <a:defRPr sz="4400" b="0" i="0" u="none" strike="noStrike" cap="none">
                <a:solidFill>
                  <a:schemeClr val="dk2"/>
                </a:solidFill>
                <a:latin typeface="Tahoma"/>
                <a:ea typeface="Tahoma"/>
                <a:cs typeface="Tahoma"/>
                <a:sym typeface="Tahoma"/>
              </a:defRPr>
            </a:lvl7pPr>
            <a:lvl8pPr marL="0" marR="0" lvl="7" indent="-88900" algn="l" rtl="0">
              <a:lnSpc>
                <a:spcPct val="100000"/>
              </a:lnSpc>
              <a:spcBef>
                <a:spcPts val="0"/>
              </a:spcBef>
              <a:spcAft>
                <a:spcPts val="0"/>
              </a:spcAft>
              <a:buSzPts val="1400"/>
              <a:buChar char="○"/>
              <a:defRPr sz="4400" b="0" i="0" u="none" strike="noStrike" cap="none">
                <a:solidFill>
                  <a:schemeClr val="dk2"/>
                </a:solidFill>
                <a:latin typeface="Tahoma"/>
                <a:ea typeface="Tahoma"/>
                <a:cs typeface="Tahoma"/>
                <a:sym typeface="Tahoma"/>
              </a:defRPr>
            </a:lvl8pPr>
            <a:lvl9pPr marL="0" marR="0" lvl="8" indent="-88900" algn="l" rtl="0">
              <a:lnSpc>
                <a:spcPct val="100000"/>
              </a:lnSpc>
              <a:spcBef>
                <a:spcPts val="0"/>
              </a:spcBef>
              <a:spcAft>
                <a:spcPts val="0"/>
              </a:spcAft>
              <a:buSzPts val="1400"/>
              <a:buChar char="■"/>
              <a:defRPr sz="4400" b="0" i="0" u="none" strike="noStrike" cap="none">
                <a:solidFill>
                  <a:schemeClr val="dk2"/>
                </a:solidFill>
                <a:latin typeface="Tahoma"/>
                <a:ea typeface="Tahoma"/>
                <a:cs typeface="Tahoma"/>
                <a:sym typeface="Tahoma"/>
              </a:defRPr>
            </a:lvl9pPr>
          </a:lstStyle>
          <a:p>
            <a:endParaRPr/>
          </a:p>
        </p:txBody>
      </p:sp>
      <p:sp>
        <p:nvSpPr>
          <p:cNvPr id="139" name="Google Shape;139;p2" descr="Rectangle: Click to edit Master text styles &#10;Second level &#10;Third level &#10;Fourth level &#10;Fifth level"/>
          <p:cNvSpPr txBox="1">
            <a:spLocks noGrp="1"/>
          </p:cNvSpPr>
          <p:nvPr>
            <p:ph type="subTitle" idx="1"/>
          </p:nvPr>
        </p:nvSpPr>
        <p:spPr>
          <a:xfrm>
            <a:off x="990600" y="3309937"/>
            <a:ext cx="6400800" cy="1752600"/>
          </a:xfrm>
          <a:prstGeom prst="rect">
            <a:avLst/>
          </a:prstGeom>
          <a:noFill/>
          <a:ln>
            <a:noFill/>
          </a:ln>
        </p:spPr>
        <p:txBody>
          <a:bodyPr spcFirstLastPara="1" wrap="square" lIns="91425" tIns="91425" rIns="91425" bIns="91425" anchor="t" anchorCtr="0">
            <a:noAutofit/>
          </a:bodyPr>
          <a:lstStyle>
            <a:lvl1pPr marL="342900" marR="0" lvl="0" indent="-228600" algn="l" rtl="0">
              <a:lnSpc>
                <a:spcPct val="100000"/>
              </a:lnSpc>
              <a:spcBef>
                <a:spcPts val="640"/>
              </a:spcBef>
              <a:spcAft>
                <a:spcPts val="0"/>
              </a:spcAft>
              <a:buClr>
                <a:schemeClr val="dk1"/>
              </a:buClr>
              <a:buSzPts val="1400"/>
              <a:buFont typeface="Tahoma"/>
              <a:buChar char="•"/>
              <a:defRPr sz="3200" b="0" i="0" u="none" strike="noStrike" cap="none">
                <a:solidFill>
                  <a:schemeClr val="dk1"/>
                </a:solidFill>
                <a:latin typeface="Tahoma"/>
                <a:ea typeface="Tahoma"/>
                <a:cs typeface="Tahoma"/>
                <a:sym typeface="Tahoma"/>
              </a:defRPr>
            </a:lvl1pPr>
            <a:lvl2pPr marL="742950" marR="0" lvl="1" indent="-196850" algn="l" rtl="0">
              <a:lnSpc>
                <a:spcPct val="100000"/>
              </a:lnSpc>
              <a:spcBef>
                <a:spcPts val="560"/>
              </a:spcBef>
              <a:spcAft>
                <a:spcPts val="0"/>
              </a:spcAft>
              <a:buClr>
                <a:schemeClr val="dk1"/>
              </a:buClr>
              <a:buSzPts val="1400"/>
              <a:buFont typeface="Tahoma"/>
              <a:buChar char="•"/>
              <a:defRPr sz="2800" b="0" i="0" u="none" strike="noStrike" cap="none">
                <a:solidFill>
                  <a:schemeClr val="dk1"/>
                </a:solidFill>
                <a:latin typeface="Tahoma"/>
                <a:ea typeface="Tahoma"/>
                <a:cs typeface="Tahoma"/>
                <a:sym typeface="Tahoma"/>
              </a:defRPr>
            </a:lvl2pPr>
            <a:lvl3pPr marL="1143000" marR="0" lvl="2" indent="-165100" algn="l" rtl="0">
              <a:lnSpc>
                <a:spcPct val="100000"/>
              </a:lnSpc>
              <a:spcBef>
                <a:spcPts val="480"/>
              </a:spcBef>
              <a:spcAft>
                <a:spcPts val="0"/>
              </a:spcAft>
              <a:buClr>
                <a:schemeClr val="dk1"/>
              </a:buClr>
              <a:buSzPts val="1400"/>
              <a:buFont typeface="Tahoma"/>
              <a:buChar char="•"/>
              <a:defRPr sz="2400" b="0" i="0" u="none" strike="noStrike" cap="none">
                <a:solidFill>
                  <a:schemeClr val="dk1"/>
                </a:solidFill>
                <a:latin typeface="Tahoma"/>
                <a:ea typeface="Tahoma"/>
                <a:cs typeface="Tahoma"/>
                <a:sym typeface="Tahoma"/>
              </a:defRPr>
            </a:lvl3pPr>
            <a:lvl4pPr marL="1600200" marR="0" lvl="3" indent="-190500" algn="l" rtl="0">
              <a:lnSpc>
                <a:spcPct val="100000"/>
              </a:lnSpc>
              <a:spcBef>
                <a:spcPts val="400"/>
              </a:spcBef>
              <a:spcAft>
                <a:spcPts val="0"/>
              </a:spcAft>
              <a:buClr>
                <a:schemeClr val="dk1"/>
              </a:buClr>
              <a:buSzPts val="1400"/>
              <a:buFont typeface="Tahoma"/>
              <a:buChar char="•"/>
              <a:defRPr sz="2000" b="0" i="0" u="none" strike="noStrike" cap="none">
                <a:solidFill>
                  <a:schemeClr val="dk1"/>
                </a:solidFill>
                <a:latin typeface="Tahoma"/>
                <a:ea typeface="Tahoma"/>
                <a:cs typeface="Tahoma"/>
                <a:sym typeface="Tahoma"/>
              </a:defRPr>
            </a:lvl4pPr>
            <a:lvl5pPr marL="2057400" marR="0" lvl="4" indent="-190500" algn="l" rtl="0">
              <a:lnSpc>
                <a:spcPct val="100000"/>
              </a:lnSpc>
              <a:spcBef>
                <a:spcPts val="400"/>
              </a:spcBef>
              <a:spcAft>
                <a:spcPts val="0"/>
              </a:spcAft>
              <a:buClr>
                <a:schemeClr val="dk1"/>
              </a:buClr>
              <a:buSzPts val="1400"/>
              <a:buFont typeface="Tahoma"/>
              <a:buChar char="•"/>
              <a:defRPr sz="2000" b="0" i="0" u="none" strike="noStrike" cap="none">
                <a:solidFill>
                  <a:schemeClr val="dk1"/>
                </a:solidFill>
                <a:latin typeface="Tahoma"/>
                <a:ea typeface="Tahoma"/>
                <a:cs typeface="Tahoma"/>
                <a:sym typeface="Tahoma"/>
              </a:defRPr>
            </a:lvl5pPr>
            <a:lvl6pPr marL="2514600" marR="0" lvl="5" indent="-190500" algn="l" rtl="0">
              <a:lnSpc>
                <a:spcPct val="100000"/>
              </a:lnSpc>
              <a:spcBef>
                <a:spcPts val="400"/>
              </a:spcBef>
              <a:spcAft>
                <a:spcPts val="0"/>
              </a:spcAft>
              <a:buClr>
                <a:schemeClr val="dk1"/>
              </a:buClr>
              <a:buSzPts val="1400"/>
              <a:buFont typeface="Tahoma"/>
              <a:buChar char="•"/>
              <a:defRPr sz="2000" b="0" i="0" u="none" strike="noStrike" cap="none">
                <a:solidFill>
                  <a:schemeClr val="dk1"/>
                </a:solidFill>
                <a:latin typeface="Tahoma"/>
                <a:ea typeface="Tahoma"/>
                <a:cs typeface="Tahoma"/>
                <a:sym typeface="Tahoma"/>
              </a:defRPr>
            </a:lvl6pPr>
            <a:lvl7pPr marL="3429000" marR="0" lvl="6" indent="-190500" algn="l" rtl="0">
              <a:lnSpc>
                <a:spcPct val="100000"/>
              </a:lnSpc>
              <a:spcBef>
                <a:spcPts val="400"/>
              </a:spcBef>
              <a:spcAft>
                <a:spcPts val="0"/>
              </a:spcAft>
              <a:buClr>
                <a:schemeClr val="dk1"/>
              </a:buClr>
              <a:buSzPts val="1400"/>
              <a:buFont typeface="Tahoma"/>
              <a:buChar char="•"/>
              <a:defRPr sz="2000" b="0" i="0" u="none" strike="noStrike" cap="none">
                <a:solidFill>
                  <a:schemeClr val="dk1"/>
                </a:solidFill>
                <a:latin typeface="Tahoma"/>
                <a:ea typeface="Tahoma"/>
                <a:cs typeface="Tahoma"/>
                <a:sym typeface="Tahoma"/>
              </a:defRPr>
            </a:lvl7pPr>
            <a:lvl8pPr marL="4800600" marR="0" lvl="7" indent="-190500" algn="l" rtl="0">
              <a:lnSpc>
                <a:spcPct val="100000"/>
              </a:lnSpc>
              <a:spcBef>
                <a:spcPts val="400"/>
              </a:spcBef>
              <a:spcAft>
                <a:spcPts val="0"/>
              </a:spcAft>
              <a:buClr>
                <a:schemeClr val="dk1"/>
              </a:buClr>
              <a:buSzPts val="1400"/>
              <a:buFont typeface="Tahoma"/>
              <a:buChar char="•"/>
              <a:defRPr sz="2000" b="0" i="0" u="none" strike="noStrike" cap="none">
                <a:solidFill>
                  <a:schemeClr val="dk1"/>
                </a:solidFill>
                <a:latin typeface="Tahoma"/>
                <a:ea typeface="Tahoma"/>
                <a:cs typeface="Tahoma"/>
                <a:sym typeface="Tahoma"/>
              </a:defRPr>
            </a:lvl8pPr>
            <a:lvl9pPr marL="6629400" marR="0" lvl="8" indent="-190500" algn="l" rtl="0">
              <a:lnSpc>
                <a:spcPct val="100000"/>
              </a:lnSpc>
              <a:spcBef>
                <a:spcPts val="400"/>
              </a:spcBef>
              <a:spcAft>
                <a:spcPts val="0"/>
              </a:spcAft>
              <a:buClr>
                <a:schemeClr val="dk1"/>
              </a:buClr>
              <a:buSzPts val="1400"/>
              <a:buFont typeface="Tahoma"/>
              <a:buChar char="•"/>
              <a:defRPr sz="2000" b="0" i="0" u="none" strike="noStrike" cap="none">
                <a:solidFill>
                  <a:schemeClr val="dk1"/>
                </a:solidFill>
                <a:latin typeface="Tahoma"/>
                <a:ea typeface="Tahoma"/>
                <a:cs typeface="Tahoma"/>
                <a:sym typeface="Tahoma"/>
              </a:defRPr>
            </a:lvl9pPr>
          </a:lstStyle>
          <a:p>
            <a:endParaRPr/>
          </a:p>
        </p:txBody>
      </p:sp>
      <p:sp>
        <p:nvSpPr>
          <p:cNvPr id="140" name="Google Shape;140;p2"/>
          <p:cNvSpPr txBox="1">
            <a:spLocks noGrp="1"/>
          </p:cNvSpPr>
          <p:nvPr>
            <p:ph type="dt" idx="10"/>
          </p:nvPr>
        </p:nvSpPr>
        <p:spPr>
          <a:xfrm>
            <a:off x="685800" y="6248400"/>
            <a:ext cx="1905000" cy="457200"/>
          </a:xfrm>
          <a:prstGeom prst="rect">
            <a:avLst/>
          </a:prstGeom>
          <a:noFill/>
          <a:ln>
            <a:noFill/>
          </a:ln>
        </p:spPr>
        <p:txBody>
          <a:bodyPr spcFirstLastPara="1" wrap="square" lIns="91425" tIns="91425" rIns="91425" bIns="91425" anchor="b" anchorCtr="0">
            <a:noAutofit/>
          </a:bodyPr>
          <a:lstStyle>
            <a:lvl1pPr marL="0" marR="0" lvl="0" indent="-88900" algn="l" rtl="0">
              <a:lnSpc>
                <a:spcPct val="100000"/>
              </a:lnSpc>
              <a:spcBef>
                <a:spcPts val="0"/>
              </a:spcBef>
              <a:spcAft>
                <a:spcPts val="0"/>
              </a:spcAft>
              <a:buSzPts val="1400"/>
              <a:buChar char="●"/>
              <a:defRPr sz="1400" b="0" i="0" u="none" strike="noStrike" cap="none">
                <a:solidFill>
                  <a:schemeClr val="dk1"/>
                </a:solidFill>
                <a:latin typeface="Tahoma"/>
                <a:ea typeface="Tahoma"/>
                <a:cs typeface="Tahoma"/>
                <a:sym typeface="Tahoma"/>
              </a:defRPr>
            </a:lvl1pPr>
            <a:lvl2pPr marL="457200" marR="0" lvl="1" indent="-88900" algn="l" rtl="0">
              <a:lnSpc>
                <a:spcPct val="100000"/>
              </a:lnSpc>
              <a:spcBef>
                <a:spcPts val="0"/>
              </a:spcBef>
              <a:spcAft>
                <a:spcPts val="0"/>
              </a:spcAft>
              <a:buSzPts val="1400"/>
              <a:buChar char="○"/>
              <a:defRPr sz="2400" b="0" i="0" u="none" strike="noStrike" cap="none">
                <a:solidFill>
                  <a:schemeClr val="dk1"/>
                </a:solidFill>
                <a:latin typeface="Times New Roman"/>
                <a:ea typeface="Times New Roman"/>
                <a:cs typeface="Times New Roman"/>
                <a:sym typeface="Times New Roman"/>
              </a:defRPr>
            </a:lvl2pPr>
            <a:lvl3pPr marL="914400" marR="0" lvl="2" indent="-88900" algn="l" rtl="0">
              <a:lnSpc>
                <a:spcPct val="100000"/>
              </a:lnSpc>
              <a:spcBef>
                <a:spcPts val="0"/>
              </a:spcBef>
              <a:spcAft>
                <a:spcPts val="0"/>
              </a:spcAft>
              <a:buSzPts val="1400"/>
              <a:buChar char="■"/>
              <a:defRPr sz="2400" b="0" i="0" u="none" strike="noStrike" cap="none">
                <a:solidFill>
                  <a:schemeClr val="dk1"/>
                </a:solidFill>
                <a:latin typeface="Times New Roman"/>
                <a:ea typeface="Times New Roman"/>
                <a:cs typeface="Times New Roman"/>
                <a:sym typeface="Times New Roman"/>
              </a:defRPr>
            </a:lvl3pPr>
            <a:lvl4pPr marL="1371600" marR="0" lvl="3" indent="-88900" algn="l" rtl="0">
              <a:lnSpc>
                <a:spcPct val="100000"/>
              </a:lnSpc>
              <a:spcBef>
                <a:spcPts val="0"/>
              </a:spcBef>
              <a:spcAft>
                <a:spcPts val="0"/>
              </a:spcAft>
              <a:buSzPts val="1400"/>
              <a:buChar char="●"/>
              <a:defRPr sz="2400" b="0" i="0" u="none" strike="noStrike" cap="none">
                <a:solidFill>
                  <a:schemeClr val="dk1"/>
                </a:solidFill>
                <a:latin typeface="Times New Roman"/>
                <a:ea typeface="Times New Roman"/>
                <a:cs typeface="Times New Roman"/>
                <a:sym typeface="Times New Roman"/>
              </a:defRPr>
            </a:lvl4pPr>
            <a:lvl5pPr marL="1828800" marR="0" lvl="4" indent="-88900" algn="l" rtl="0">
              <a:lnSpc>
                <a:spcPct val="100000"/>
              </a:lnSpc>
              <a:spcBef>
                <a:spcPts val="0"/>
              </a:spcBef>
              <a:spcAft>
                <a:spcPts val="0"/>
              </a:spcAft>
              <a:buSzPts val="1400"/>
              <a:buChar char="○"/>
              <a:defRPr sz="2400" b="0" i="0" u="none" strike="noStrike" cap="none">
                <a:solidFill>
                  <a:schemeClr val="dk1"/>
                </a:solidFill>
                <a:latin typeface="Times New Roman"/>
                <a:ea typeface="Times New Roman"/>
                <a:cs typeface="Times New Roman"/>
                <a:sym typeface="Times New Roman"/>
              </a:defRPr>
            </a:lvl5pPr>
            <a:lvl6pPr marL="2286000" marR="0" lvl="5" indent="-88900" algn="l" rtl="0">
              <a:lnSpc>
                <a:spcPct val="100000"/>
              </a:lnSpc>
              <a:spcBef>
                <a:spcPts val="0"/>
              </a:spcBef>
              <a:spcAft>
                <a:spcPts val="0"/>
              </a:spcAft>
              <a:buSzPts val="1400"/>
              <a:buChar char="■"/>
              <a:defRPr sz="2400" b="0" i="0" u="none" strike="noStrike" cap="none">
                <a:solidFill>
                  <a:schemeClr val="dk1"/>
                </a:solidFill>
                <a:latin typeface="Times New Roman"/>
                <a:ea typeface="Times New Roman"/>
                <a:cs typeface="Times New Roman"/>
                <a:sym typeface="Times New Roman"/>
              </a:defRPr>
            </a:lvl6pPr>
            <a:lvl7pPr marL="3200400" marR="0" lvl="6" indent="-88900" algn="l" rtl="0">
              <a:lnSpc>
                <a:spcPct val="100000"/>
              </a:lnSpc>
              <a:spcBef>
                <a:spcPts val="0"/>
              </a:spcBef>
              <a:spcAft>
                <a:spcPts val="0"/>
              </a:spcAft>
              <a:buSzPts val="1400"/>
              <a:buChar char="●"/>
              <a:defRPr sz="2400" b="0" i="0" u="none" strike="noStrike" cap="none">
                <a:solidFill>
                  <a:schemeClr val="dk1"/>
                </a:solidFill>
                <a:latin typeface="Times New Roman"/>
                <a:ea typeface="Times New Roman"/>
                <a:cs typeface="Times New Roman"/>
                <a:sym typeface="Times New Roman"/>
              </a:defRPr>
            </a:lvl7pPr>
            <a:lvl8pPr marL="4572000" marR="0" lvl="7" indent="-88900" algn="l" rtl="0">
              <a:lnSpc>
                <a:spcPct val="100000"/>
              </a:lnSpc>
              <a:spcBef>
                <a:spcPts val="0"/>
              </a:spcBef>
              <a:spcAft>
                <a:spcPts val="0"/>
              </a:spcAft>
              <a:buSzPts val="1400"/>
              <a:buChar char="○"/>
              <a:defRPr sz="2400" b="0" i="0" u="none" strike="noStrike" cap="none">
                <a:solidFill>
                  <a:schemeClr val="dk1"/>
                </a:solidFill>
                <a:latin typeface="Times New Roman"/>
                <a:ea typeface="Times New Roman"/>
                <a:cs typeface="Times New Roman"/>
                <a:sym typeface="Times New Roman"/>
              </a:defRPr>
            </a:lvl8pPr>
            <a:lvl9pPr marL="6400800" marR="0" lvl="8" indent="-88900" algn="l" rtl="0">
              <a:lnSpc>
                <a:spcPct val="100000"/>
              </a:lnSpc>
              <a:spcBef>
                <a:spcPts val="0"/>
              </a:spcBef>
              <a:spcAft>
                <a:spcPts val="0"/>
              </a:spcAft>
              <a:buSzPts val="1400"/>
              <a:buChar char="■"/>
              <a:defRPr sz="2400" b="0" i="0" u="none" strike="noStrike" cap="none">
                <a:solidFill>
                  <a:schemeClr val="dk1"/>
                </a:solidFill>
                <a:latin typeface="Times New Roman"/>
                <a:ea typeface="Times New Roman"/>
                <a:cs typeface="Times New Roman"/>
                <a:sym typeface="Times New Roman"/>
              </a:defRPr>
            </a:lvl9pPr>
          </a:lstStyle>
          <a:p>
            <a:endParaRPr/>
          </a:p>
        </p:txBody>
      </p:sp>
      <p:sp>
        <p:nvSpPr>
          <p:cNvPr id="141" name="Google Shape;141;p2"/>
          <p:cNvSpPr txBox="1">
            <a:spLocks noGrp="1"/>
          </p:cNvSpPr>
          <p:nvPr>
            <p:ph type="ftr" idx="11"/>
          </p:nvPr>
        </p:nvSpPr>
        <p:spPr>
          <a:xfrm>
            <a:off x="3124200" y="6248400"/>
            <a:ext cx="2895600" cy="457200"/>
          </a:xfrm>
          <a:prstGeom prst="rect">
            <a:avLst/>
          </a:prstGeom>
          <a:noFill/>
          <a:ln>
            <a:noFill/>
          </a:ln>
        </p:spPr>
        <p:txBody>
          <a:bodyPr spcFirstLastPara="1" wrap="square" lIns="91425" tIns="91425" rIns="91425" bIns="91425" anchor="b" anchorCtr="0">
            <a:noAutofit/>
          </a:bodyPr>
          <a:lstStyle>
            <a:lvl1pPr marL="0" marR="0" lvl="0" indent="-88900" algn="ctr" rtl="0">
              <a:lnSpc>
                <a:spcPct val="100000"/>
              </a:lnSpc>
              <a:spcBef>
                <a:spcPts val="0"/>
              </a:spcBef>
              <a:spcAft>
                <a:spcPts val="0"/>
              </a:spcAft>
              <a:buSzPts val="1400"/>
              <a:buChar char="●"/>
              <a:defRPr sz="1400" b="0" i="0" u="none" strike="noStrike" cap="none">
                <a:solidFill>
                  <a:schemeClr val="dk1"/>
                </a:solidFill>
                <a:latin typeface="Tahoma"/>
                <a:ea typeface="Tahoma"/>
                <a:cs typeface="Tahoma"/>
                <a:sym typeface="Tahoma"/>
              </a:defRPr>
            </a:lvl1pPr>
            <a:lvl2pPr marL="457200" marR="0" lvl="1" indent="-88900" algn="l" rtl="0">
              <a:lnSpc>
                <a:spcPct val="100000"/>
              </a:lnSpc>
              <a:spcBef>
                <a:spcPts val="0"/>
              </a:spcBef>
              <a:spcAft>
                <a:spcPts val="0"/>
              </a:spcAft>
              <a:buSzPts val="1400"/>
              <a:buChar char="○"/>
              <a:defRPr sz="2400" b="0" i="0" u="none" strike="noStrike" cap="none">
                <a:solidFill>
                  <a:schemeClr val="dk1"/>
                </a:solidFill>
                <a:latin typeface="Times New Roman"/>
                <a:ea typeface="Times New Roman"/>
                <a:cs typeface="Times New Roman"/>
                <a:sym typeface="Times New Roman"/>
              </a:defRPr>
            </a:lvl2pPr>
            <a:lvl3pPr marL="914400" marR="0" lvl="2" indent="-88900" algn="l" rtl="0">
              <a:lnSpc>
                <a:spcPct val="100000"/>
              </a:lnSpc>
              <a:spcBef>
                <a:spcPts val="0"/>
              </a:spcBef>
              <a:spcAft>
                <a:spcPts val="0"/>
              </a:spcAft>
              <a:buSzPts val="1400"/>
              <a:buChar char="■"/>
              <a:defRPr sz="2400" b="0" i="0" u="none" strike="noStrike" cap="none">
                <a:solidFill>
                  <a:schemeClr val="dk1"/>
                </a:solidFill>
                <a:latin typeface="Times New Roman"/>
                <a:ea typeface="Times New Roman"/>
                <a:cs typeface="Times New Roman"/>
                <a:sym typeface="Times New Roman"/>
              </a:defRPr>
            </a:lvl3pPr>
            <a:lvl4pPr marL="1371600" marR="0" lvl="3" indent="-88900" algn="l" rtl="0">
              <a:lnSpc>
                <a:spcPct val="100000"/>
              </a:lnSpc>
              <a:spcBef>
                <a:spcPts val="0"/>
              </a:spcBef>
              <a:spcAft>
                <a:spcPts val="0"/>
              </a:spcAft>
              <a:buSzPts val="1400"/>
              <a:buChar char="●"/>
              <a:defRPr sz="2400" b="0" i="0" u="none" strike="noStrike" cap="none">
                <a:solidFill>
                  <a:schemeClr val="dk1"/>
                </a:solidFill>
                <a:latin typeface="Times New Roman"/>
                <a:ea typeface="Times New Roman"/>
                <a:cs typeface="Times New Roman"/>
                <a:sym typeface="Times New Roman"/>
              </a:defRPr>
            </a:lvl4pPr>
            <a:lvl5pPr marL="1828800" marR="0" lvl="4" indent="-88900" algn="l" rtl="0">
              <a:lnSpc>
                <a:spcPct val="100000"/>
              </a:lnSpc>
              <a:spcBef>
                <a:spcPts val="0"/>
              </a:spcBef>
              <a:spcAft>
                <a:spcPts val="0"/>
              </a:spcAft>
              <a:buSzPts val="1400"/>
              <a:buChar char="○"/>
              <a:defRPr sz="2400" b="0" i="0" u="none" strike="noStrike" cap="none">
                <a:solidFill>
                  <a:schemeClr val="dk1"/>
                </a:solidFill>
                <a:latin typeface="Times New Roman"/>
                <a:ea typeface="Times New Roman"/>
                <a:cs typeface="Times New Roman"/>
                <a:sym typeface="Times New Roman"/>
              </a:defRPr>
            </a:lvl5pPr>
            <a:lvl6pPr marL="2286000" marR="0" lvl="5" indent="-88900" algn="l" rtl="0">
              <a:lnSpc>
                <a:spcPct val="100000"/>
              </a:lnSpc>
              <a:spcBef>
                <a:spcPts val="0"/>
              </a:spcBef>
              <a:spcAft>
                <a:spcPts val="0"/>
              </a:spcAft>
              <a:buSzPts val="1400"/>
              <a:buChar char="■"/>
              <a:defRPr sz="2400" b="0" i="0" u="none" strike="noStrike" cap="none">
                <a:solidFill>
                  <a:schemeClr val="dk1"/>
                </a:solidFill>
                <a:latin typeface="Times New Roman"/>
                <a:ea typeface="Times New Roman"/>
                <a:cs typeface="Times New Roman"/>
                <a:sym typeface="Times New Roman"/>
              </a:defRPr>
            </a:lvl6pPr>
            <a:lvl7pPr marL="3200400" marR="0" lvl="6" indent="-88900" algn="l" rtl="0">
              <a:lnSpc>
                <a:spcPct val="100000"/>
              </a:lnSpc>
              <a:spcBef>
                <a:spcPts val="0"/>
              </a:spcBef>
              <a:spcAft>
                <a:spcPts val="0"/>
              </a:spcAft>
              <a:buSzPts val="1400"/>
              <a:buChar char="●"/>
              <a:defRPr sz="2400" b="0" i="0" u="none" strike="noStrike" cap="none">
                <a:solidFill>
                  <a:schemeClr val="dk1"/>
                </a:solidFill>
                <a:latin typeface="Times New Roman"/>
                <a:ea typeface="Times New Roman"/>
                <a:cs typeface="Times New Roman"/>
                <a:sym typeface="Times New Roman"/>
              </a:defRPr>
            </a:lvl7pPr>
            <a:lvl8pPr marL="4572000" marR="0" lvl="7" indent="-88900" algn="l" rtl="0">
              <a:lnSpc>
                <a:spcPct val="100000"/>
              </a:lnSpc>
              <a:spcBef>
                <a:spcPts val="0"/>
              </a:spcBef>
              <a:spcAft>
                <a:spcPts val="0"/>
              </a:spcAft>
              <a:buSzPts val="1400"/>
              <a:buChar char="○"/>
              <a:defRPr sz="2400" b="0" i="0" u="none" strike="noStrike" cap="none">
                <a:solidFill>
                  <a:schemeClr val="dk1"/>
                </a:solidFill>
                <a:latin typeface="Times New Roman"/>
                <a:ea typeface="Times New Roman"/>
                <a:cs typeface="Times New Roman"/>
                <a:sym typeface="Times New Roman"/>
              </a:defRPr>
            </a:lvl8pPr>
            <a:lvl9pPr marL="6400800" marR="0" lvl="8" indent="-88900" algn="l" rtl="0">
              <a:lnSpc>
                <a:spcPct val="100000"/>
              </a:lnSpc>
              <a:spcBef>
                <a:spcPts val="0"/>
              </a:spcBef>
              <a:spcAft>
                <a:spcPts val="0"/>
              </a:spcAft>
              <a:buSzPts val="1400"/>
              <a:buChar char="■"/>
              <a:defRPr sz="2400" b="0" i="0" u="none" strike="noStrike" cap="none">
                <a:solidFill>
                  <a:schemeClr val="dk1"/>
                </a:solidFill>
                <a:latin typeface="Times New Roman"/>
                <a:ea typeface="Times New Roman"/>
                <a:cs typeface="Times New Roman"/>
                <a:sym typeface="Times New Roman"/>
              </a:defRPr>
            </a:lvl9pPr>
          </a:lstStyle>
          <a:p>
            <a:endParaRPr/>
          </a:p>
        </p:txBody>
      </p:sp>
      <p:sp>
        <p:nvSpPr>
          <p:cNvPr id="142" name="Google Shape;142;p2"/>
          <p:cNvSpPr txBox="1">
            <a:spLocks noGrp="1"/>
          </p:cNvSpPr>
          <p:nvPr>
            <p:ph type="sldNum" idx="12"/>
          </p:nvPr>
        </p:nvSpPr>
        <p:spPr>
          <a:xfrm>
            <a:off x="6553200" y="6248400"/>
            <a:ext cx="1905000" cy="457200"/>
          </a:xfrm>
          <a:prstGeom prst="rect">
            <a:avLst/>
          </a:prstGeom>
          <a:noFill/>
          <a:ln>
            <a:noFill/>
          </a:ln>
        </p:spPr>
        <p:txBody>
          <a:bodyPr spcFirstLastPara="1" wrap="square" lIns="91425" tIns="45700" rIns="91425" bIns="45700" anchor="b" anchorCtr="0">
            <a:noAutofit/>
          </a:bodyPr>
          <a:lstStyle>
            <a:lvl1pPr marL="0" marR="0" lvl="0" indent="0" algn="r" rtl="0">
              <a:lnSpc>
                <a:spcPct val="100000"/>
              </a:lnSpc>
              <a:spcBef>
                <a:spcPts val="0"/>
              </a:spcBef>
              <a:spcAft>
                <a:spcPts val="0"/>
              </a:spcAft>
              <a:buClr>
                <a:schemeClr val="dk1"/>
              </a:buClr>
              <a:buFont typeface="Tahoma"/>
              <a:buNone/>
              <a:defRPr sz="1400" b="0" i="0" u="none" strike="noStrike" cap="none">
                <a:solidFill>
                  <a:schemeClr val="dk1"/>
                </a:solidFill>
                <a:latin typeface="Tahoma"/>
                <a:ea typeface="Tahoma"/>
                <a:cs typeface="Tahoma"/>
                <a:sym typeface="Tahoma"/>
              </a:defRPr>
            </a:lvl1pPr>
            <a:lvl2pPr marL="0" marR="0" lvl="1" indent="0" algn="r" rtl="0">
              <a:lnSpc>
                <a:spcPct val="100000"/>
              </a:lnSpc>
              <a:spcBef>
                <a:spcPts val="0"/>
              </a:spcBef>
              <a:spcAft>
                <a:spcPts val="0"/>
              </a:spcAft>
              <a:buClr>
                <a:schemeClr val="dk1"/>
              </a:buClr>
              <a:buFont typeface="Tahoma"/>
              <a:buNone/>
              <a:defRPr sz="1400" b="0" i="0" u="none" strike="noStrike" cap="none">
                <a:solidFill>
                  <a:schemeClr val="dk1"/>
                </a:solidFill>
                <a:latin typeface="Tahoma"/>
                <a:ea typeface="Tahoma"/>
                <a:cs typeface="Tahoma"/>
                <a:sym typeface="Tahoma"/>
              </a:defRPr>
            </a:lvl2pPr>
            <a:lvl3pPr marL="0" marR="0" lvl="2" indent="0" algn="r" rtl="0">
              <a:lnSpc>
                <a:spcPct val="100000"/>
              </a:lnSpc>
              <a:spcBef>
                <a:spcPts val="0"/>
              </a:spcBef>
              <a:spcAft>
                <a:spcPts val="0"/>
              </a:spcAft>
              <a:buClr>
                <a:schemeClr val="dk1"/>
              </a:buClr>
              <a:buFont typeface="Tahoma"/>
              <a:buNone/>
              <a:defRPr sz="1400" b="0" i="0" u="none" strike="noStrike" cap="none">
                <a:solidFill>
                  <a:schemeClr val="dk1"/>
                </a:solidFill>
                <a:latin typeface="Tahoma"/>
                <a:ea typeface="Tahoma"/>
                <a:cs typeface="Tahoma"/>
                <a:sym typeface="Tahoma"/>
              </a:defRPr>
            </a:lvl3pPr>
            <a:lvl4pPr marL="0" marR="0" lvl="3" indent="0" algn="r" rtl="0">
              <a:lnSpc>
                <a:spcPct val="100000"/>
              </a:lnSpc>
              <a:spcBef>
                <a:spcPts val="0"/>
              </a:spcBef>
              <a:spcAft>
                <a:spcPts val="0"/>
              </a:spcAft>
              <a:buClr>
                <a:schemeClr val="dk1"/>
              </a:buClr>
              <a:buFont typeface="Tahoma"/>
              <a:buNone/>
              <a:defRPr sz="1400" b="0" i="0" u="none" strike="noStrike" cap="none">
                <a:solidFill>
                  <a:schemeClr val="dk1"/>
                </a:solidFill>
                <a:latin typeface="Tahoma"/>
                <a:ea typeface="Tahoma"/>
                <a:cs typeface="Tahoma"/>
                <a:sym typeface="Tahoma"/>
              </a:defRPr>
            </a:lvl4pPr>
            <a:lvl5pPr marL="0" marR="0" lvl="4" indent="0" algn="r" rtl="0">
              <a:lnSpc>
                <a:spcPct val="100000"/>
              </a:lnSpc>
              <a:spcBef>
                <a:spcPts val="0"/>
              </a:spcBef>
              <a:spcAft>
                <a:spcPts val="0"/>
              </a:spcAft>
              <a:buClr>
                <a:schemeClr val="dk1"/>
              </a:buClr>
              <a:buFont typeface="Tahoma"/>
              <a:buNone/>
              <a:defRPr sz="1400" b="0" i="0" u="none" strike="noStrike" cap="none">
                <a:solidFill>
                  <a:schemeClr val="dk1"/>
                </a:solidFill>
                <a:latin typeface="Tahoma"/>
                <a:ea typeface="Tahoma"/>
                <a:cs typeface="Tahoma"/>
                <a:sym typeface="Tahoma"/>
              </a:defRPr>
            </a:lvl5pPr>
            <a:lvl6pPr marL="0" marR="0" lvl="5" indent="0" algn="r" rtl="0">
              <a:lnSpc>
                <a:spcPct val="100000"/>
              </a:lnSpc>
              <a:spcBef>
                <a:spcPts val="0"/>
              </a:spcBef>
              <a:spcAft>
                <a:spcPts val="0"/>
              </a:spcAft>
              <a:buClr>
                <a:schemeClr val="dk1"/>
              </a:buClr>
              <a:buFont typeface="Tahoma"/>
              <a:buNone/>
              <a:defRPr sz="1400" b="0" i="0" u="none" strike="noStrike" cap="none">
                <a:solidFill>
                  <a:schemeClr val="dk1"/>
                </a:solidFill>
                <a:latin typeface="Tahoma"/>
                <a:ea typeface="Tahoma"/>
                <a:cs typeface="Tahoma"/>
                <a:sym typeface="Tahoma"/>
              </a:defRPr>
            </a:lvl6pPr>
            <a:lvl7pPr marL="0" marR="0" lvl="6" indent="0" algn="r" rtl="0">
              <a:lnSpc>
                <a:spcPct val="100000"/>
              </a:lnSpc>
              <a:spcBef>
                <a:spcPts val="0"/>
              </a:spcBef>
              <a:spcAft>
                <a:spcPts val="0"/>
              </a:spcAft>
              <a:buClr>
                <a:schemeClr val="dk1"/>
              </a:buClr>
              <a:buFont typeface="Tahoma"/>
              <a:buNone/>
              <a:defRPr sz="1400" b="0" i="0" u="none" strike="noStrike" cap="none">
                <a:solidFill>
                  <a:schemeClr val="dk1"/>
                </a:solidFill>
                <a:latin typeface="Tahoma"/>
                <a:ea typeface="Tahoma"/>
                <a:cs typeface="Tahoma"/>
                <a:sym typeface="Tahoma"/>
              </a:defRPr>
            </a:lvl7pPr>
            <a:lvl8pPr marL="0" marR="0" lvl="7" indent="0" algn="r" rtl="0">
              <a:lnSpc>
                <a:spcPct val="100000"/>
              </a:lnSpc>
              <a:spcBef>
                <a:spcPts val="0"/>
              </a:spcBef>
              <a:spcAft>
                <a:spcPts val="0"/>
              </a:spcAft>
              <a:buClr>
                <a:schemeClr val="dk1"/>
              </a:buClr>
              <a:buFont typeface="Tahoma"/>
              <a:buNone/>
              <a:defRPr sz="1400" b="0" i="0" u="none" strike="noStrike" cap="none">
                <a:solidFill>
                  <a:schemeClr val="dk1"/>
                </a:solidFill>
                <a:latin typeface="Tahoma"/>
                <a:ea typeface="Tahoma"/>
                <a:cs typeface="Tahoma"/>
                <a:sym typeface="Tahoma"/>
              </a:defRPr>
            </a:lvl8pPr>
            <a:lvl9pPr marL="0" marR="0" lvl="8" indent="0" algn="r" rtl="0">
              <a:lnSpc>
                <a:spcPct val="100000"/>
              </a:lnSpc>
              <a:spcBef>
                <a:spcPts val="0"/>
              </a:spcBef>
              <a:spcAft>
                <a:spcPts val="0"/>
              </a:spcAft>
              <a:buClr>
                <a:schemeClr val="dk1"/>
              </a:buClr>
              <a:buFont typeface="Tahoma"/>
              <a:buNone/>
              <a:defRPr sz="1400" b="0" i="0" u="none" strike="noStrike" cap="none">
                <a:solidFill>
                  <a:schemeClr val="dk1"/>
                </a:solidFill>
                <a:latin typeface="Tahoma"/>
                <a:ea typeface="Tahoma"/>
                <a:cs typeface="Tahoma"/>
                <a:sym typeface="Tahoma"/>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text" type="tx">
  <p:cSld name="TITLE_AND_BODY">
    <p:spTree>
      <p:nvGrpSpPr>
        <p:cNvPr id="1" name="Shape 143"/>
        <p:cNvGrpSpPr/>
        <p:nvPr/>
      </p:nvGrpSpPr>
      <p:grpSpPr>
        <a:xfrm>
          <a:off x="0" y="0"/>
          <a:ext cx="0" cy="0"/>
          <a:chOff x="0" y="0"/>
          <a:chExt cx="0" cy="0"/>
        </a:xfrm>
      </p:grpSpPr>
      <p:sp>
        <p:nvSpPr>
          <p:cNvPr id="144" name="Google Shape;144;p3"/>
          <p:cNvSpPr txBox="1">
            <a:spLocks noGrp="1"/>
          </p:cNvSpPr>
          <p:nvPr>
            <p:ph type="title"/>
          </p:nvPr>
        </p:nvSpPr>
        <p:spPr>
          <a:xfrm>
            <a:off x="609600" y="304800"/>
            <a:ext cx="7772400" cy="1143000"/>
          </a:xfrm>
          <a:prstGeom prst="rect">
            <a:avLst/>
          </a:prstGeom>
          <a:noFill/>
          <a:ln>
            <a:noFill/>
          </a:ln>
        </p:spPr>
        <p:txBody>
          <a:bodyPr spcFirstLastPara="1" wrap="square" lIns="91425" tIns="91425" rIns="91425" bIns="91425" anchor="b" anchorCtr="0">
            <a:noAutofit/>
          </a:bodyPr>
          <a:lstStyle>
            <a:lvl1pPr marL="0" lvl="0" indent="-88900" algn="l" rtl="0">
              <a:lnSpc>
                <a:spcPct val="100000"/>
              </a:lnSpc>
              <a:spcBef>
                <a:spcPts val="0"/>
              </a:spcBef>
              <a:spcAft>
                <a:spcPts val="0"/>
              </a:spcAft>
              <a:buSzPts val="1400"/>
              <a:buChar char="●"/>
              <a:defRPr sz="4400" b="0" i="0" u="none">
                <a:solidFill>
                  <a:schemeClr val="dk2"/>
                </a:solidFill>
                <a:latin typeface="Tahoma"/>
                <a:ea typeface="Tahoma"/>
                <a:cs typeface="Tahoma"/>
                <a:sym typeface="Tahoma"/>
              </a:defRPr>
            </a:lvl1pPr>
            <a:lvl2pPr marL="0" lvl="1" indent="-88900" algn="l" rtl="0">
              <a:lnSpc>
                <a:spcPct val="100000"/>
              </a:lnSpc>
              <a:spcBef>
                <a:spcPts val="0"/>
              </a:spcBef>
              <a:spcAft>
                <a:spcPts val="0"/>
              </a:spcAft>
              <a:buSzPts val="1400"/>
              <a:buChar char="○"/>
              <a:defRPr sz="4400" b="0" i="0" u="none">
                <a:solidFill>
                  <a:schemeClr val="dk2"/>
                </a:solidFill>
                <a:latin typeface="Tahoma"/>
                <a:ea typeface="Tahoma"/>
                <a:cs typeface="Tahoma"/>
                <a:sym typeface="Tahoma"/>
              </a:defRPr>
            </a:lvl2pPr>
            <a:lvl3pPr marL="0" lvl="2" indent="-88900" algn="l" rtl="0">
              <a:lnSpc>
                <a:spcPct val="100000"/>
              </a:lnSpc>
              <a:spcBef>
                <a:spcPts val="0"/>
              </a:spcBef>
              <a:spcAft>
                <a:spcPts val="0"/>
              </a:spcAft>
              <a:buSzPts val="1400"/>
              <a:buChar char="■"/>
              <a:defRPr sz="4400" b="0" i="0" u="none">
                <a:solidFill>
                  <a:schemeClr val="dk2"/>
                </a:solidFill>
                <a:latin typeface="Tahoma"/>
                <a:ea typeface="Tahoma"/>
                <a:cs typeface="Tahoma"/>
                <a:sym typeface="Tahoma"/>
              </a:defRPr>
            </a:lvl3pPr>
            <a:lvl4pPr marL="0" lvl="3" indent="-88900" algn="l" rtl="0">
              <a:lnSpc>
                <a:spcPct val="100000"/>
              </a:lnSpc>
              <a:spcBef>
                <a:spcPts val="0"/>
              </a:spcBef>
              <a:spcAft>
                <a:spcPts val="0"/>
              </a:spcAft>
              <a:buSzPts val="1400"/>
              <a:buChar char="●"/>
              <a:defRPr sz="4400" b="0" i="0" u="none">
                <a:solidFill>
                  <a:schemeClr val="dk2"/>
                </a:solidFill>
                <a:latin typeface="Tahoma"/>
                <a:ea typeface="Tahoma"/>
                <a:cs typeface="Tahoma"/>
                <a:sym typeface="Tahoma"/>
              </a:defRPr>
            </a:lvl4pPr>
            <a:lvl5pPr marL="0" lvl="4" indent="-88900" algn="l" rtl="0">
              <a:lnSpc>
                <a:spcPct val="100000"/>
              </a:lnSpc>
              <a:spcBef>
                <a:spcPts val="0"/>
              </a:spcBef>
              <a:spcAft>
                <a:spcPts val="0"/>
              </a:spcAft>
              <a:buSzPts val="1400"/>
              <a:buChar char="○"/>
              <a:defRPr sz="4400" b="0" i="0" u="none">
                <a:solidFill>
                  <a:schemeClr val="dk2"/>
                </a:solidFill>
                <a:latin typeface="Tahoma"/>
                <a:ea typeface="Tahoma"/>
                <a:cs typeface="Tahoma"/>
                <a:sym typeface="Tahoma"/>
              </a:defRPr>
            </a:lvl5pPr>
            <a:lvl6pPr marL="0" lvl="5" indent="-88900" algn="l" rtl="0">
              <a:lnSpc>
                <a:spcPct val="100000"/>
              </a:lnSpc>
              <a:spcBef>
                <a:spcPts val="0"/>
              </a:spcBef>
              <a:spcAft>
                <a:spcPts val="0"/>
              </a:spcAft>
              <a:buSzPts val="1400"/>
              <a:buChar char="■"/>
              <a:defRPr sz="4400" b="0" i="0" u="none">
                <a:solidFill>
                  <a:schemeClr val="dk2"/>
                </a:solidFill>
                <a:latin typeface="Tahoma"/>
                <a:ea typeface="Tahoma"/>
                <a:cs typeface="Tahoma"/>
                <a:sym typeface="Tahoma"/>
              </a:defRPr>
            </a:lvl6pPr>
            <a:lvl7pPr marL="0" lvl="6" indent="-88900" algn="l" rtl="0">
              <a:lnSpc>
                <a:spcPct val="100000"/>
              </a:lnSpc>
              <a:spcBef>
                <a:spcPts val="0"/>
              </a:spcBef>
              <a:spcAft>
                <a:spcPts val="0"/>
              </a:spcAft>
              <a:buSzPts val="1400"/>
              <a:buChar char="●"/>
              <a:defRPr sz="4400" b="0" i="0" u="none">
                <a:solidFill>
                  <a:schemeClr val="dk2"/>
                </a:solidFill>
                <a:latin typeface="Tahoma"/>
                <a:ea typeface="Tahoma"/>
                <a:cs typeface="Tahoma"/>
                <a:sym typeface="Tahoma"/>
              </a:defRPr>
            </a:lvl7pPr>
            <a:lvl8pPr marL="0" lvl="7" indent="-88900" algn="l" rtl="0">
              <a:lnSpc>
                <a:spcPct val="100000"/>
              </a:lnSpc>
              <a:spcBef>
                <a:spcPts val="0"/>
              </a:spcBef>
              <a:spcAft>
                <a:spcPts val="0"/>
              </a:spcAft>
              <a:buSzPts val="1400"/>
              <a:buChar char="○"/>
              <a:defRPr sz="4400" b="0" i="0" u="none">
                <a:solidFill>
                  <a:schemeClr val="dk2"/>
                </a:solidFill>
                <a:latin typeface="Tahoma"/>
                <a:ea typeface="Tahoma"/>
                <a:cs typeface="Tahoma"/>
                <a:sym typeface="Tahoma"/>
              </a:defRPr>
            </a:lvl8pPr>
            <a:lvl9pPr marL="0" lvl="8" indent="-88900" algn="l" rtl="0">
              <a:lnSpc>
                <a:spcPct val="100000"/>
              </a:lnSpc>
              <a:spcBef>
                <a:spcPts val="0"/>
              </a:spcBef>
              <a:spcAft>
                <a:spcPts val="0"/>
              </a:spcAft>
              <a:buSzPts val="1400"/>
              <a:buChar char="■"/>
              <a:defRPr sz="4400" b="0" i="0" u="none">
                <a:solidFill>
                  <a:schemeClr val="dk2"/>
                </a:solidFill>
                <a:latin typeface="Tahoma"/>
                <a:ea typeface="Tahoma"/>
                <a:cs typeface="Tahoma"/>
                <a:sym typeface="Tahoma"/>
              </a:defRPr>
            </a:lvl9pPr>
          </a:lstStyle>
          <a:p>
            <a:endParaRPr/>
          </a:p>
        </p:txBody>
      </p:sp>
      <p:sp>
        <p:nvSpPr>
          <p:cNvPr id="145" name="Google Shape;145;p3"/>
          <p:cNvSpPr txBox="1">
            <a:spLocks noGrp="1"/>
          </p:cNvSpPr>
          <p:nvPr>
            <p:ph type="body" idx="1"/>
          </p:nvPr>
        </p:nvSpPr>
        <p:spPr>
          <a:xfrm>
            <a:off x="838200" y="1905000"/>
            <a:ext cx="7772400" cy="4114800"/>
          </a:xfrm>
          <a:prstGeom prst="rect">
            <a:avLst/>
          </a:prstGeom>
          <a:noFill/>
          <a:ln>
            <a:noFill/>
          </a:ln>
        </p:spPr>
        <p:txBody>
          <a:bodyPr spcFirstLastPara="1" wrap="square" lIns="91425" tIns="91425" rIns="91425" bIns="91425" anchor="t" anchorCtr="0">
            <a:noAutofit/>
          </a:bodyPr>
          <a:lstStyle>
            <a:lvl1pPr marL="457200" lvl="0" indent="-317500" algn="l" rtl="0">
              <a:lnSpc>
                <a:spcPct val="100000"/>
              </a:lnSpc>
              <a:spcBef>
                <a:spcPts val="640"/>
              </a:spcBef>
              <a:spcAft>
                <a:spcPts val="0"/>
              </a:spcAft>
              <a:buClr>
                <a:schemeClr val="dk1"/>
              </a:buClr>
              <a:buSzPts val="1400"/>
              <a:buFont typeface="Tahoma"/>
              <a:buChar char="•"/>
              <a:defRPr sz="3200" b="0" i="0" u="none">
                <a:solidFill>
                  <a:schemeClr val="dk1"/>
                </a:solidFill>
                <a:latin typeface="Tahoma"/>
                <a:ea typeface="Tahoma"/>
                <a:cs typeface="Tahoma"/>
                <a:sym typeface="Tahoma"/>
              </a:defRPr>
            </a:lvl1pPr>
            <a:lvl2pPr marL="914400" lvl="1" indent="-317500" algn="l" rtl="0">
              <a:lnSpc>
                <a:spcPct val="100000"/>
              </a:lnSpc>
              <a:spcBef>
                <a:spcPts val="560"/>
              </a:spcBef>
              <a:spcAft>
                <a:spcPts val="0"/>
              </a:spcAft>
              <a:buClr>
                <a:schemeClr val="dk1"/>
              </a:buClr>
              <a:buSzPts val="1400"/>
              <a:buFont typeface="Tahoma"/>
              <a:buChar char="•"/>
              <a:defRPr sz="2800" b="0" i="0" u="none">
                <a:solidFill>
                  <a:schemeClr val="dk1"/>
                </a:solidFill>
                <a:latin typeface="Tahoma"/>
                <a:ea typeface="Tahoma"/>
                <a:cs typeface="Tahoma"/>
                <a:sym typeface="Tahoma"/>
              </a:defRPr>
            </a:lvl2pPr>
            <a:lvl3pPr marL="1371600" lvl="2" indent="-317500" algn="l" rtl="0">
              <a:lnSpc>
                <a:spcPct val="100000"/>
              </a:lnSpc>
              <a:spcBef>
                <a:spcPts val="480"/>
              </a:spcBef>
              <a:spcAft>
                <a:spcPts val="0"/>
              </a:spcAft>
              <a:buClr>
                <a:schemeClr val="dk1"/>
              </a:buClr>
              <a:buSzPts val="1400"/>
              <a:buFont typeface="Tahoma"/>
              <a:buChar char="•"/>
              <a:defRPr sz="2400" b="0" i="0" u="none">
                <a:solidFill>
                  <a:schemeClr val="dk1"/>
                </a:solidFill>
                <a:latin typeface="Tahoma"/>
                <a:ea typeface="Tahoma"/>
                <a:cs typeface="Tahoma"/>
                <a:sym typeface="Tahoma"/>
              </a:defRPr>
            </a:lvl3pPr>
            <a:lvl4pPr marL="1828800" lvl="3" indent="-317500" algn="l" rtl="0">
              <a:lnSpc>
                <a:spcPct val="100000"/>
              </a:lnSpc>
              <a:spcBef>
                <a:spcPts val="400"/>
              </a:spcBef>
              <a:spcAft>
                <a:spcPts val="0"/>
              </a:spcAft>
              <a:buClr>
                <a:schemeClr val="dk1"/>
              </a:buClr>
              <a:buSzPts val="1400"/>
              <a:buFont typeface="Tahoma"/>
              <a:buChar char="•"/>
              <a:defRPr sz="2000" b="0" i="0" u="none">
                <a:solidFill>
                  <a:schemeClr val="dk1"/>
                </a:solidFill>
                <a:latin typeface="Tahoma"/>
                <a:ea typeface="Tahoma"/>
                <a:cs typeface="Tahoma"/>
                <a:sym typeface="Tahoma"/>
              </a:defRPr>
            </a:lvl4pPr>
            <a:lvl5pPr marL="2286000" lvl="4" indent="-317500" algn="l" rtl="0">
              <a:lnSpc>
                <a:spcPct val="100000"/>
              </a:lnSpc>
              <a:spcBef>
                <a:spcPts val="400"/>
              </a:spcBef>
              <a:spcAft>
                <a:spcPts val="0"/>
              </a:spcAft>
              <a:buClr>
                <a:schemeClr val="dk1"/>
              </a:buClr>
              <a:buSzPts val="1400"/>
              <a:buFont typeface="Tahoma"/>
              <a:buChar char="•"/>
              <a:defRPr sz="2000" b="0" i="0" u="none">
                <a:solidFill>
                  <a:schemeClr val="dk1"/>
                </a:solidFill>
                <a:latin typeface="Tahoma"/>
                <a:ea typeface="Tahoma"/>
                <a:cs typeface="Tahoma"/>
                <a:sym typeface="Tahoma"/>
              </a:defRPr>
            </a:lvl5pPr>
            <a:lvl6pPr marL="2743200" lvl="5" indent="-317500" algn="l" rtl="0">
              <a:lnSpc>
                <a:spcPct val="100000"/>
              </a:lnSpc>
              <a:spcBef>
                <a:spcPts val="400"/>
              </a:spcBef>
              <a:spcAft>
                <a:spcPts val="0"/>
              </a:spcAft>
              <a:buClr>
                <a:schemeClr val="dk1"/>
              </a:buClr>
              <a:buSzPts val="1400"/>
              <a:buFont typeface="Tahoma"/>
              <a:buChar char="•"/>
              <a:defRPr sz="2000" b="0" i="0" u="none">
                <a:solidFill>
                  <a:schemeClr val="dk1"/>
                </a:solidFill>
                <a:latin typeface="Tahoma"/>
                <a:ea typeface="Tahoma"/>
                <a:cs typeface="Tahoma"/>
                <a:sym typeface="Tahoma"/>
              </a:defRPr>
            </a:lvl6pPr>
            <a:lvl7pPr marL="3200400" lvl="6" indent="-317500" algn="l" rtl="0">
              <a:lnSpc>
                <a:spcPct val="100000"/>
              </a:lnSpc>
              <a:spcBef>
                <a:spcPts val="400"/>
              </a:spcBef>
              <a:spcAft>
                <a:spcPts val="0"/>
              </a:spcAft>
              <a:buClr>
                <a:schemeClr val="dk1"/>
              </a:buClr>
              <a:buSzPts val="1400"/>
              <a:buFont typeface="Tahoma"/>
              <a:buChar char="•"/>
              <a:defRPr sz="2000" b="0" i="0" u="none">
                <a:solidFill>
                  <a:schemeClr val="dk1"/>
                </a:solidFill>
                <a:latin typeface="Tahoma"/>
                <a:ea typeface="Tahoma"/>
                <a:cs typeface="Tahoma"/>
                <a:sym typeface="Tahoma"/>
              </a:defRPr>
            </a:lvl7pPr>
            <a:lvl8pPr marL="3657600" lvl="7" indent="-317500" algn="l" rtl="0">
              <a:lnSpc>
                <a:spcPct val="100000"/>
              </a:lnSpc>
              <a:spcBef>
                <a:spcPts val="400"/>
              </a:spcBef>
              <a:spcAft>
                <a:spcPts val="0"/>
              </a:spcAft>
              <a:buClr>
                <a:schemeClr val="dk1"/>
              </a:buClr>
              <a:buSzPts val="1400"/>
              <a:buFont typeface="Tahoma"/>
              <a:buChar char="•"/>
              <a:defRPr sz="2000" b="0" i="0" u="none">
                <a:solidFill>
                  <a:schemeClr val="dk1"/>
                </a:solidFill>
                <a:latin typeface="Tahoma"/>
                <a:ea typeface="Tahoma"/>
                <a:cs typeface="Tahoma"/>
                <a:sym typeface="Tahoma"/>
              </a:defRPr>
            </a:lvl8pPr>
            <a:lvl9pPr marL="4114800" lvl="8" indent="-317500" algn="l" rtl="0">
              <a:lnSpc>
                <a:spcPct val="100000"/>
              </a:lnSpc>
              <a:spcBef>
                <a:spcPts val="400"/>
              </a:spcBef>
              <a:spcAft>
                <a:spcPts val="0"/>
              </a:spcAft>
              <a:buClr>
                <a:schemeClr val="dk1"/>
              </a:buClr>
              <a:buSzPts val="1400"/>
              <a:buFont typeface="Tahoma"/>
              <a:buChar char="•"/>
              <a:defRPr sz="2000" b="0" i="0" u="none">
                <a:solidFill>
                  <a:schemeClr val="dk1"/>
                </a:solidFill>
                <a:latin typeface="Tahoma"/>
                <a:ea typeface="Tahoma"/>
                <a:cs typeface="Tahoma"/>
                <a:sym typeface="Tahoma"/>
              </a:defRPr>
            </a:lvl9pPr>
          </a:lstStyle>
          <a:p>
            <a:endParaRPr/>
          </a:p>
        </p:txBody>
      </p:sp>
      <p:sp>
        <p:nvSpPr>
          <p:cNvPr id="146" name="Google Shape;146;p3"/>
          <p:cNvSpPr txBox="1">
            <a:spLocks noGrp="1"/>
          </p:cNvSpPr>
          <p:nvPr>
            <p:ph type="dt" idx="10"/>
          </p:nvPr>
        </p:nvSpPr>
        <p:spPr>
          <a:xfrm>
            <a:off x="685800" y="6248400"/>
            <a:ext cx="1905000" cy="457200"/>
          </a:xfrm>
          <a:prstGeom prst="rect">
            <a:avLst/>
          </a:prstGeom>
          <a:noFill/>
          <a:ln>
            <a:noFill/>
          </a:ln>
        </p:spPr>
        <p:txBody>
          <a:bodyPr spcFirstLastPara="1" wrap="square" lIns="91425" tIns="91425" rIns="91425" bIns="91425" anchor="b" anchorCtr="0">
            <a:noAutofit/>
          </a:bodyPr>
          <a:lstStyle>
            <a:lvl1pPr marL="0" marR="0" lvl="0" indent="-88900" algn="l" rtl="0">
              <a:lnSpc>
                <a:spcPct val="100000"/>
              </a:lnSpc>
              <a:spcBef>
                <a:spcPts val="0"/>
              </a:spcBef>
              <a:spcAft>
                <a:spcPts val="0"/>
              </a:spcAft>
              <a:buSzPts val="1400"/>
              <a:buChar char="●"/>
              <a:defRPr sz="1400" b="0" i="0" u="none" strike="noStrike" cap="none">
                <a:solidFill>
                  <a:schemeClr val="dk1"/>
                </a:solidFill>
                <a:latin typeface="Tahoma"/>
                <a:ea typeface="Tahoma"/>
                <a:cs typeface="Tahoma"/>
                <a:sym typeface="Tahoma"/>
              </a:defRPr>
            </a:lvl1pPr>
            <a:lvl2pPr marL="457200" marR="0" lvl="1" indent="-88900" algn="l" rtl="0">
              <a:lnSpc>
                <a:spcPct val="100000"/>
              </a:lnSpc>
              <a:spcBef>
                <a:spcPts val="0"/>
              </a:spcBef>
              <a:spcAft>
                <a:spcPts val="0"/>
              </a:spcAft>
              <a:buSzPts val="1400"/>
              <a:buChar char="○"/>
              <a:defRPr sz="2400" b="0" i="0" u="none" strike="noStrike" cap="none">
                <a:solidFill>
                  <a:schemeClr val="dk1"/>
                </a:solidFill>
                <a:latin typeface="Times New Roman"/>
                <a:ea typeface="Times New Roman"/>
                <a:cs typeface="Times New Roman"/>
                <a:sym typeface="Times New Roman"/>
              </a:defRPr>
            </a:lvl2pPr>
            <a:lvl3pPr marL="914400" marR="0" lvl="2" indent="-88900" algn="l" rtl="0">
              <a:lnSpc>
                <a:spcPct val="100000"/>
              </a:lnSpc>
              <a:spcBef>
                <a:spcPts val="0"/>
              </a:spcBef>
              <a:spcAft>
                <a:spcPts val="0"/>
              </a:spcAft>
              <a:buSzPts val="1400"/>
              <a:buChar char="■"/>
              <a:defRPr sz="2400" b="0" i="0" u="none" strike="noStrike" cap="none">
                <a:solidFill>
                  <a:schemeClr val="dk1"/>
                </a:solidFill>
                <a:latin typeface="Times New Roman"/>
                <a:ea typeface="Times New Roman"/>
                <a:cs typeface="Times New Roman"/>
                <a:sym typeface="Times New Roman"/>
              </a:defRPr>
            </a:lvl3pPr>
            <a:lvl4pPr marL="1371600" marR="0" lvl="3" indent="-88900" algn="l" rtl="0">
              <a:lnSpc>
                <a:spcPct val="100000"/>
              </a:lnSpc>
              <a:spcBef>
                <a:spcPts val="0"/>
              </a:spcBef>
              <a:spcAft>
                <a:spcPts val="0"/>
              </a:spcAft>
              <a:buSzPts val="1400"/>
              <a:buChar char="●"/>
              <a:defRPr sz="2400" b="0" i="0" u="none" strike="noStrike" cap="none">
                <a:solidFill>
                  <a:schemeClr val="dk1"/>
                </a:solidFill>
                <a:latin typeface="Times New Roman"/>
                <a:ea typeface="Times New Roman"/>
                <a:cs typeface="Times New Roman"/>
                <a:sym typeface="Times New Roman"/>
              </a:defRPr>
            </a:lvl4pPr>
            <a:lvl5pPr marL="1828800" marR="0" lvl="4" indent="-88900" algn="l" rtl="0">
              <a:lnSpc>
                <a:spcPct val="100000"/>
              </a:lnSpc>
              <a:spcBef>
                <a:spcPts val="0"/>
              </a:spcBef>
              <a:spcAft>
                <a:spcPts val="0"/>
              </a:spcAft>
              <a:buSzPts val="1400"/>
              <a:buChar char="○"/>
              <a:defRPr sz="2400" b="0" i="0" u="none" strike="noStrike" cap="none">
                <a:solidFill>
                  <a:schemeClr val="dk1"/>
                </a:solidFill>
                <a:latin typeface="Times New Roman"/>
                <a:ea typeface="Times New Roman"/>
                <a:cs typeface="Times New Roman"/>
                <a:sym typeface="Times New Roman"/>
              </a:defRPr>
            </a:lvl5pPr>
            <a:lvl6pPr marL="2286000" marR="0" lvl="5" indent="-88900" algn="l" rtl="0">
              <a:lnSpc>
                <a:spcPct val="100000"/>
              </a:lnSpc>
              <a:spcBef>
                <a:spcPts val="0"/>
              </a:spcBef>
              <a:spcAft>
                <a:spcPts val="0"/>
              </a:spcAft>
              <a:buSzPts val="1400"/>
              <a:buChar char="■"/>
              <a:defRPr sz="2400" b="0" i="0" u="none" strike="noStrike" cap="none">
                <a:solidFill>
                  <a:schemeClr val="dk1"/>
                </a:solidFill>
                <a:latin typeface="Times New Roman"/>
                <a:ea typeface="Times New Roman"/>
                <a:cs typeface="Times New Roman"/>
                <a:sym typeface="Times New Roman"/>
              </a:defRPr>
            </a:lvl6pPr>
            <a:lvl7pPr marL="3200400" marR="0" lvl="6" indent="-88900" algn="l" rtl="0">
              <a:lnSpc>
                <a:spcPct val="100000"/>
              </a:lnSpc>
              <a:spcBef>
                <a:spcPts val="0"/>
              </a:spcBef>
              <a:spcAft>
                <a:spcPts val="0"/>
              </a:spcAft>
              <a:buSzPts val="1400"/>
              <a:buChar char="●"/>
              <a:defRPr sz="2400" b="0" i="0" u="none" strike="noStrike" cap="none">
                <a:solidFill>
                  <a:schemeClr val="dk1"/>
                </a:solidFill>
                <a:latin typeface="Times New Roman"/>
                <a:ea typeface="Times New Roman"/>
                <a:cs typeface="Times New Roman"/>
                <a:sym typeface="Times New Roman"/>
              </a:defRPr>
            </a:lvl7pPr>
            <a:lvl8pPr marL="4572000" marR="0" lvl="7" indent="-88900" algn="l" rtl="0">
              <a:lnSpc>
                <a:spcPct val="100000"/>
              </a:lnSpc>
              <a:spcBef>
                <a:spcPts val="0"/>
              </a:spcBef>
              <a:spcAft>
                <a:spcPts val="0"/>
              </a:spcAft>
              <a:buSzPts val="1400"/>
              <a:buChar char="○"/>
              <a:defRPr sz="2400" b="0" i="0" u="none" strike="noStrike" cap="none">
                <a:solidFill>
                  <a:schemeClr val="dk1"/>
                </a:solidFill>
                <a:latin typeface="Times New Roman"/>
                <a:ea typeface="Times New Roman"/>
                <a:cs typeface="Times New Roman"/>
                <a:sym typeface="Times New Roman"/>
              </a:defRPr>
            </a:lvl8pPr>
            <a:lvl9pPr marL="6400800" marR="0" lvl="8" indent="-88900" algn="l" rtl="0">
              <a:lnSpc>
                <a:spcPct val="100000"/>
              </a:lnSpc>
              <a:spcBef>
                <a:spcPts val="0"/>
              </a:spcBef>
              <a:spcAft>
                <a:spcPts val="0"/>
              </a:spcAft>
              <a:buSzPts val="1400"/>
              <a:buChar char="■"/>
              <a:defRPr sz="2400" b="0" i="0" u="none" strike="noStrike" cap="none">
                <a:solidFill>
                  <a:schemeClr val="dk1"/>
                </a:solidFill>
                <a:latin typeface="Times New Roman"/>
                <a:ea typeface="Times New Roman"/>
                <a:cs typeface="Times New Roman"/>
                <a:sym typeface="Times New Roman"/>
              </a:defRPr>
            </a:lvl9pPr>
          </a:lstStyle>
          <a:p>
            <a:endParaRPr/>
          </a:p>
        </p:txBody>
      </p:sp>
      <p:sp>
        <p:nvSpPr>
          <p:cNvPr id="147" name="Google Shape;147;p3"/>
          <p:cNvSpPr txBox="1">
            <a:spLocks noGrp="1"/>
          </p:cNvSpPr>
          <p:nvPr>
            <p:ph type="ftr" idx="11"/>
          </p:nvPr>
        </p:nvSpPr>
        <p:spPr>
          <a:xfrm>
            <a:off x="3124200" y="6248400"/>
            <a:ext cx="2895600" cy="457200"/>
          </a:xfrm>
          <a:prstGeom prst="rect">
            <a:avLst/>
          </a:prstGeom>
          <a:noFill/>
          <a:ln>
            <a:noFill/>
          </a:ln>
        </p:spPr>
        <p:txBody>
          <a:bodyPr spcFirstLastPara="1" wrap="square" lIns="91425" tIns="91425" rIns="91425" bIns="91425" anchor="b" anchorCtr="0">
            <a:noAutofit/>
          </a:bodyPr>
          <a:lstStyle>
            <a:lvl1pPr marL="0" marR="0" lvl="0" indent="-88900" algn="ctr" rtl="0">
              <a:lnSpc>
                <a:spcPct val="100000"/>
              </a:lnSpc>
              <a:spcBef>
                <a:spcPts val="0"/>
              </a:spcBef>
              <a:spcAft>
                <a:spcPts val="0"/>
              </a:spcAft>
              <a:buSzPts val="1400"/>
              <a:buChar char="●"/>
              <a:defRPr sz="1400" b="0" i="0" u="none" strike="noStrike" cap="none">
                <a:solidFill>
                  <a:schemeClr val="dk1"/>
                </a:solidFill>
                <a:latin typeface="Tahoma"/>
                <a:ea typeface="Tahoma"/>
                <a:cs typeface="Tahoma"/>
                <a:sym typeface="Tahoma"/>
              </a:defRPr>
            </a:lvl1pPr>
            <a:lvl2pPr marL="457200" marR="0" lvl="1" indent="-88900" algn="l" rtl="0">
              <a:lnSpc>
                <a:spcPct val="100000"/>
              </a:lnSpc>
              <a:spcBef>
                <a:spcPts val="0"/>
              </a:spcBef>
              <a:spcAft>
                <a:spcPts val="0"/>
              </a:spcAft>
              <a:buSzPts val="1400"/>
              <a:buChar char="○"/>
              <a:defRPr sz="2400" b="0" i="0" u="none" strike="noStrike" cap="none">
                <a:solidFill>
                  <a:schemeClr val="dk1"/>
                </a:solidFill>
                <a:latin typeface="Times New Roman"/>
                <a:ea typeface="Times New Roman"/>
                <a:cs typeface="Times New Roman"/>
                <a:sym typeface="Times New Roman"/>
              </a:defRPr>
            </a:lvl2pPr>
            <a:lvl3pPr marL="914400" marR="0" lvl="2" indent="-88900" algn="l" rtl="0">
              <a:lnSpc>
                <a:spcPct val="100000"/>
              </a:lnSpc>
              <a:spcBef>
                <a:spcPts val="0"/>
              </a:spcBef>
              <a:spcAft>
                <a:spcPts val="0"/>
              </a:spcAft>
              <a:buSzPts val="1400"/>
              <a:buChar char="■"/>
              <a:defRPr sz="2400" b="0" i="0" u="none" strike="noStrike" cap="none">
                <a:solidFill>
                  <a:schemeClr val="dk1"/>
                </a:solidFill>
                <a:latin typeface="Times New Roman"/>
                <a:ea typeface="Times New Roman"/>
                <a:cs typeface="Times New Roman"/>
                <a:sym typeface="Times New Roman"/>
              </a:defRPr>
            </a:lvl3pPr>
            <a:lvl4pPr marL="1371600" marR="0" lvl="3" indent="-88900" algn="l" rtl="0">
              <a:lnSpc>
                <a:spcPct val="100000"/>
              </a:lnSpc>
              <a:spcBef>
                <a:spcPts val="0"/>
              </a:spcBef>
              <a:spcAft>
                <a:spcPts val="0"/>
              </a:spcAft>
              <a:buSzPts val="1400"/>
              <a:buChar char="●"/>
              <a:defRPr sz="2400" b="0" i="0" u="none" strike="noStrike" cap="none">
                <a:solidFill>
                  <a:schemeClr val="dk1"/>
                </a:solidFill>
                <a:latin typeface="Times New Roman"/>
                <a:ea typeface="Times New Roman"/>
                <a:cs typeface="Times New Roman"/>
                <a:sym typeface="Times New Roman"/>
              </a:defRPr>
            </a:lvl4pPr>
            <a:lvl5pPr marL="1828800" marR="0" lvl="4" indent="-88900" algn="l" rtl="0">
              <a:lnSpc>
                <a:spcPct val="100000"/>
              </a:lnSpc>
              <a:spcBef>
                <a:spcPts val="0"/>
              </a:spcBef>
              <a:spcAft>
                <a:spcPts val="0"/>
              </a:spcAft>
              <a:buSzPts val="1400"/>
              <a:buChar char="○"/>
              <a:defRPr sz="2400" b="0" i="0" u="none" strike="noStrike" cap="none">
                <a:solidFill>
                  <a:schemeClr val="dk1"/>
                </a:solidFill>
                <a:latin typeface="Times New Roman"/>
                <a:ea typeface="Times New Roman"/>
                <a:cs typeface="Times New Roman"/>
                <a:sym typeface="Times New Roman"/>
              </a:defRPr>
            </a:lvl5pPr>
            <a:lvl6pPr marL="2286000" marR="0" lvl="5" indent="-88900" algn="l" rtl="0">
              <a:lnSpc>
                <a:spcPct val="100000"/>
              </a:lnSpc>
              <a:spcBef>
                <a:spcPts val="0"/>
              </a:spcBef>
              <a:spcAft>
                <a:spcPts val="0"/>
              </a:spcAft>
              <a:buSzPts val="1400"/>
              <a:buChar char="■"/>
              <a:defRPr sz="2400" b="0" i="0" u="none" strike="noStrike" cap="none">
                <a:solidFill>
                  <a:schemeClr val="dk1"/>
                </a:solidFill>
                <a:latin typeface="Times New Roman"/>
                <a:ea typeface="Times New Roman"/>
                <a:cs typeface="Times New Roman"/>
                <a:sym typeface="Times New Roman"/>
              </a:defRPr>
            </a:lvl6pPr>
            <a:lvl7pPr marL="3200400" marR="0" lvl="6" indent="-88900" algn="l" rtl="0">
              <a:lnSpc>
                <a:spcPct val="100000"/>
              </a:lnSpc>
              <a:spcBef>
                <a:spcPts val="0"/>
              </a:spcBef>
              <a:spcAft>
                <a:spcPts val="0"/>
              </a:spcAft>
              <a:buSzPts val="1400"/>
              <a:buChar char="●"/>
              <a:defRPr sz="2400" b="0" i="0" u="none" strike="noStrike" cap="none">
                <a:solidFill>
                  <a:schemeClr val="dk1"/>
                </a:solidFill>
                <a:latin typeface="Times New Roman"/>
                <a:ea typeface="Times New Roman"/>
                <a:cs typeface="Times New Roman"/>
                <a:sym typeface="Times New Roman"/>
              </a:defRPr>
            </a:lvl7pPr>
            <a:lvl8pPr marL="4572000" marR="0" lvl="7" indent="-88900" algn="l" rtl="0">
              <a:lnSpc>
                <a:spcPct val="100000"/>
              </a:lnSpc>
              <a:spcBef>
                <a:spcPts val="0"/>
              </a:spcBef>
              <a:spcAft>
                <a:spcPts val="0"/>
              </a:spcAft>
              <a:buSzPts val="1400"/>
              <a:buChar char="○"/>
              <a:defRPr sz="2400" b="0" i="0" u="none" strike="noStrike" cap="none">
                <a:solidFill>
                  <a:schemeClr val="dk1"/>
                </a:solidFill>
                <a:latin typeface="Times New Roman"/>
                <a:ea typeface="Times New Roman"/>
                <a:cs typeface="Times New Roman"/>
                <a:sym typeface="Times New Roman"/>
              </a:defRPr>
            </a:lvl8pPr>
            <a:lvl9pPr marL="6400800" marR="0" lvl="8" indent="-88900" algn="l" rtl="0">
              <a:lnSpc>
                <a:spcPct val="100000"/>
              </a:lnSpc>
              <a:spcBef>
                <a:spcPts val="0"/>
              </a:spcBef>
              <a:spcAft>
                <a:spcPts val="0"/>
              </a:spcAft>
              <a:buSzPts val="1400"/>
              <a:buChar char="■"/>
              <a:defRPr sz="2400" b="0" i="0" u="none" strike="noStrike" cap="none">
                <a:solidFill>
                  <a:schemeClr val="dk1"/>
                </a:solidFill>
                <a:latin typeface="Times New Roman"/>
                <a:ea typeface="Times New Roman"/>
                <a:cs typeface="Times New Roman"/>
                <a:sym typeface="Times New Roman"/>
              </a:defRPr>
            </a:lvl9pPr>
          </a:lstStyle>
          <a:p>
            <a:endParaRPr/>
          </a:p>
        </p:txBody>
      </p:sp>
      <p:sp>
        <p:nvSpPr>
          <p:cNvPr id="148" name="Google Shape;148;p3"/>
          <p:cNvSpPr txBox="1">
            <a:spLocks noGrp="1"/>
          </p:cNvSpPr>
          <p:nvPr>
            <p:ph type="sldNum" idx="12"/>
          </p:nvPr>
        </p:nvSpPr>
        <p:spPr>
          <a:xfrm>
            <a:off x="6553200" y="6248400"/>
            <a:ext cx="1905000" cy="457200"/>
          </a:xfrm>
          <a:prstGeom prst="rect">
            <a:avLst/>
          </a:prstGeom>
          <a:noFill/>
          <a:ln>
            <a:noFill/>
          </a:ln>
        </p:spPr>
        <p:txBody>
          <a:bodyPr spcFirstLastPara="1" wrap="square" lIns="91425" tIns="45700" rIns="91425" bIns="45700" anchor="b" anchorCtr="0">
            <a:noAutofit/>
          </a:bodyPr>
          <a:lstStyle>
            <a:lvl1pPr marL="0" marR="0" lvl="0" indent="0" algn="r" rtl="0">
              <a:lnSpc>
                <a:spcPct val="100000"/>
              </a:lnSpc>
              <a:spcBef>
                <a:spcPts val="0"/>
              </a:spcBef>
              <a:spcAft>
                <a:spcPts val="0"/>
              </a:spcAft>
              <a:buNone/>
              <a:defRPr sz="1400" b="0" i="0" u="none" strike="noStrike" cap="none">
                <a:solidFill>
                  <a:schemeClr val="dk1"/>
                </a:solidFill>
                <a:latin typeface="Tahoma"/>
                <a:ea typeface="Tahoma"/>
                <a:cs typeface="Tahoma"/>
                <a:sym typeface="Tahoma"/>
              </a:defRPr>
            </a:lvl1pPr>
            <a:lvl2pPr marL="0" marR="0" lvl="1" indent="0" algn="r" rtl="0">
              <a:lnSpc>
                <a:spcPct val="100000"/>
              </a:lnSpc>
              <a:spcBef>
                <a:spcPts val="0"/>
              </a:spcBef>
              <a:spcAft>
                <a:spcPts val="0"/>
              </a:spcAft>
              <a:buNone/>
              <a:defRPr sz="1400" b="0" i="0" u="none" strike="noStrike" cap="none">
                <a:solidFill>
                  <a:schemeClr val="dk1"/>
                </a:solidFill>
                <a:latin typeface="Tahoma"/>
                <a:ea typeface="Tahoma"/>
                <a:cs typeface="Tahoma"/>
                <a:sym typeface="Tahoma"/>
              </a:defRPr>
            </a:lvl2pPr>
            <a:lvl3pPr marL="0" marR="0" lvl="2" indent="0" algn="r" rtl="0">
              <a:lnSpc>
                <a:spcPct val="100000"/>
              </a:lnSpc>
              <a:spcBef>
                <a:spcPts val="0"/>
              </a:spcBef>
              <a:spcAft>
                <a:spcPts val="0"/>
              </a:spcAft>
              <a:buNone/>
              <a:defRPr sz="1400" b="0" i="0" u="none" strike="noStrike" cap="none">
                <a:solidFill>
                  <a:schemeClr val="dk1"/>
                </a:solidFill>
                <a:latin typeface="Tahoma"/>
                <a:ea typeface="Tahoma"/>
                <a:cs typeface="Tahoma"/>
                <a:sym typeface="Tahoma"/>
              </a:defRPr>
            </a:lvl3pPr>
            <a:lvl4pPr marL="0" marR="0" lvl="3" indent="0" algn="r" rtl="0">
              <a:lnSpc>
                <a:spcPct val="100000"/>
              </a:lnSpc>
              <a:spcBef>
                <a:spcPts val="0"/>
              </a:spcBef>
              <a:spcAft>
                <a:spcPts val="0"/>
              </a:spcAft>
              <a:buNone/>
              <a:defRPr sz="1400" b="0" i="0" u="none" strike="noStrike" cap="none">
                <a:solidFill>
                  <a:schemeClr val="dk1"/>
                </a:solidFill>
                <a:latin typeface="Tahoma"/>
                <a:ea typeface="Tahoma"/>
                <a:cs typeface="Tahoma"/>
                <a:sym typeface="Tahoma"/>
              </a:defRPr>
            </a:lvl4pPr>
            <a:lvl5pPr marL="0" marR="0" lvl="4" indent="0" algn="r" rtl="0">
              <a:lnSpc>
                <a:spcPct val="100000"/>
              </a:lnSpc>
              <a:spcBef>
                <a:spcPts val="0"/>
              </a:spcBef>
              <a:spcAft>
                <a:spcPts val="0"/>
              </a:spcAft>
              <a:buNone/>
              <a:defRPr sz="1400" b="0" i="0" u="none" strike="noStrike" cap="none">
                <a:solidFill>
                  <a:schemeClr val="dk1"/>
                </a:solidFill>
                <a:latin typeface="Tahoma"/>
                <a:ea typeface="Tahoma"/>
                <a:cs typeface="Tahoma"/>
                <a:sym typeface="Tahoma"/>
              </a:defRPr>
            </a:lvl5pPr>
            <a:lvl6pPr marL="0" marR="0" lvl="5" indent="0" algn="r" rtl="0">
              <a:lnSpc>
                <a:spcPct val="100000"/>
              </a:lnSpc>
              <a:spcBef>
                <a:spcPts val="0"/>
              </a:spcBef>
              <a:spcAft>
                <a:spcPts val="0"/>
              </a:spcAft>
              <a:buNone/>
              <a:defRPr sz="1400" b="0" i="0" u="none" strike="noStrike" cap="none">
                <a:solidFill>
                  <a:schemeClr val="dk1"/>
                </a:solidFill>
                <a:latin typeface="Tahoma"/>
                <a:ea typeface="Tahoma"/>
                <a:cs typeface="Tahoma"/>
                <a:sym typeface="Tahoma"/>
              </a:defRPr>
            </a:lvl6pPr>
            <a:lvl7pPr marL="0" marR="0" lvl="6" indent="0" algn="r" rtl="0">
              <a:lnSpc>
                <a:spcPct val="100000"/>
              </a:lnSpc>
              <a:spcBef>
                <a:spcPts val="0"/>
              </a:spcBef>
              <a:spcAft>
                <a:spcPts val="0"/>
              </a:spcAft>
              <a:buNone/>
              <a:defRPr sz="1400" b="0" i="0" u="none" strike="noStrike" cap="none">
                <a:solidFill>
                  <a:schemeClr val="dk1"/>
                </a:solidFill>
                <a:latin typeface="Tahoma"/>
                <a:ea typeface="Tahoma"/>
                <a:cs typeface="Tahoma"/>
                <a:sym typeface="Tahoma"/>
              </a:defRPr>
            </a:lvl7pPr>
            <a:lvl8pPr marL="0" marR="0" lvl="7" indent="0" algn="r" rtl="0">
              <a:lnSpc>
                <a:spcPct val="100000"/>
              </a:lnSpc>
              <a:spcBef>
                <a:spcPts val="0"/>
              </a:spcBef>
              <a:spcAft>
                <a:spcPts val="0"/>
              </a:spcAft>
              <a:buNone/>
              <a:defRPr sz="1400" b="0" i="0" u="none" strike="noStrike" cap="none">
                <a:solidFill>
                  <a:schemeClr val="dk1"/>
                </a:solidFill>
                <a:latin typeface="Tahoma"/>
                <a:ea typeface="Tahoma"/>
                <a:cs typeface="Tahoma"/>
                <a:sym typeface="Tahoma"/>
              </a:defRPr>
            </a:lvl8pPr>
            <a:lvl9pPr marL="0" marR="0" lvl="8" indent="0" algn="r" rtl="0">
              <a:lnSpc>
                <a:spcPct val="100000"/>
              </a:lnSpc>
              <a:spcBef>
                <a:spcPts val="0"/>
              </a:spcBef>
              <a:spcAft>
                <a:spcPts val="0"/>
              </a:spcAft>
              <a:buNone/>
              <a:defRPr sz="1400" b="0" i="0" u="none" strike="noStrike" cap="none">
                <a:solidFill>
                  <a:schemeClr val="dk1"/>
                </a:solidFill>
                <a:latin typeface="Tahoma"/>
                <a:ea typeface="Tahoma"/>
                <a:cs typeface="Tahoma"/>
                <a:sym typeface="Tahoma"/>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text on left, text on right" type="twoColTx">
  <p:cSld name="TITLE_AND_TWO_COLUMNS">
    <p:spTree>
      <p:nvGrpSpPr>
        <p:cNvPr id="1" name="Shape 149"/>
        <p:cNvGrpSpPr/>
        <p:nvPr/>
      </p:nvGrpSpPr>
      <p:grpSpPr>
        <a:xfrm>
          <a:off x="0" y="0"/>
          <a:ext cx="0" cy="0"/>
          <a:chOff x="0" y="0"/>
          <a:chExt cx="0" cy="0"/>
        </a:xfrm>
      </p:grpSpPr>
      <p:sp>
        <p:nvSpPr>
          <p:cNvPr id="150" name="Google Shape;150;p4"/>
          <p:cNvSpPr txBox="1">
            <a:spLocks noGrp="1"/>
          </p:cNvSpPr>
          <p:nvPr>
            <p:ph type="dt" idx="10"/>
          </p:nvPr>
        </p:nvSpPr>
        <p:spPr>
          <a:xfrm>
            <a:off x="685800" y="6248400"/>
            <a:ext cx="1905000" cy="457200"/>
          </a:xfrm>
          <a:prstGeom prst="rect">
            <a:avLst/>
          </a:prstGeom>
          <a:noFill/>
          <a:ln>
            <a:noFill/>
          </a:ln>
        </p:spPr>
        <p:txBody>
          <a:bodyPr spcFirstLastPara="1" wrap="square" lIns="91425" tIns="91425" rIns="91425" bIns="91425" anchor="b" anchorCtr="0">
            <a:noAutofit/>
          </a:bodyPr>
          <a:lstStyle>
            <a:lvl1pPr marL="0" marR="0" lvl="0" indent="-88900" algn="l" rtl="0">
              <a:lnSpc>
                <a:spcPct val="100000"/>
              </a:lnSpc>
              <a:spcBef>
                <a:spcPts val="0"/>
              </a:spcBef>
              <a:spcAft>
                <a:spcPts val="0"/>
              </a:spcAft>
              <a:buSzPts val="1400"/>
              <a:buChar char="●"/>
              <a:defRPr sz="1400" b="0" i="0" u="none" strike="noStrike" cap="none">
                <a:solidFill>
                  <a:schemeClr val="dk1"/>
                </a:solidFill>
                <a:latin typeface="Tahoma"/>
                <a:ea typeface="Tahoma"/>
                <a:cs typeface="Tahoma"/>
                <a:sym typeface="Tahoma"/>
              </a:defRPr>
            </a:lvl1pPr>
            <a:lvl2pPr marL="457200" marR="0" lvl="1" indent="-88900" algn="l" rtl="0">
              <a:lnSpc>
                <a:spcPct val="100000"/>
              </a:lnSpc>
              <a:spcBef>
                <a:spcPts val="0"/>
              </a:spcBef>
              <a:spcAft>
                <a:spcPts val="0"/>
              </a:spcAft>
              <a:buSzPts val="1400"/>
              <a:buChar char="○"/>
              <a:defRPr sz="2400" b="0" i="0" u="none" strike="noStrike" cap="none">
                <a:solidFill>
                  <a:schemeClr val="dk1"/>
                </a:solidFill>
                <a:latin typeface="Times New Roman"/>
                <a:ea typeface="Times New Roman"/>
                <a:cs typeface="Times New Roman"/>
                <a:sym typeface="Times New Roman"/>
              </a:defRPr>
            </a:lvl2pPr>
            <a:lvl3pPr marL="914400" marR="0" lvl="2" indent="-88900" algn="l" rtl="0">
              <a:lnSpc>
                <a:spcPct val="100000"/>
              </a:lnSpc>
              <a:spcBef>
                <a:spcPts val="0"/>
              </a:spcBef>
              <a:spcAft>
                <a:spcPts val="0"/>
              </a:spcAft>
              <a:buSzPts val="1400"/>
              <a:buChar char="■"/>
              <a:defRPr sz="2400" b="0" i="0" u="none" strike="noStrike" cap="none">
                <a:solidFill>
                  <a:schemeClr val="dk1"/>
                </a:solidFill>
                <a:latin typeface="Times New Roman"/>
                <a:ea typeface="Times New Roman"/>
                <a:cs typeface="Times New Roman"/>
                <a:sym typeface="Times New Roman"/>
              </a:defRPr>
            </a:lvl3pPr>
            <a:lvl4pPr marL="1371600" marR="0" lvl="3" indent="-88900" algn="l" rtl="0">
              <a:lnSpc>
                <a:spcPct val="100000"/>
              </a:lnSpc>
              <a:spcBef>
                <a:spcPts val="0"/>
              </a:spcBef>
              <a:spcAft>
                <a:spcPts val="0"/>
              </a:spcAft>
              <a:buSzPts val="1400"/>
              <a:buChar char="●"/>
              <a:defRPr sz="2400" b="0" i="0" u="none" strike="noStrike" cap="none">
                <a:solidFill>
                  <a:schemeClr val="dk1"/>
                </a:solidFill>
                <a:latin typeface="Times New Roman"/>
                <a:ea typeface="Times New Roman"/>
                <a:cs typeface="Times New Roman"/>
                <a:sym typeface="Times New Roman"/>
              </a:defRPr>
            </a:lvl4pPr>
            <a:lvl5pPr marL="1828800" marR="0" lvl="4" indent="-88900" algn="l" rtl="0">
              <a:lnSpc>
                <a:spcPct val="100000"/>
              </a:lnSpc>
              <a:spcBef>
                <a:spcPts val="0"/>
              </a:spcBef>
              <a:spcAft>
                <a:spcPts val="0"/>
              </a:spcAft>
              <a:buSzPts val="1400"/>
              <a:buChar char="○"/>
              <a:defRPr sz="2400" b="0" i="0" u="none" strike="noStrike" cap="none">
                <a:solidFill>
                  <a:schemeClr val="dk1"/>
                </a:solidFill>
                <a:latin typeface="Times New Roman"/>
                <a:ea typeface="Times New Roman"/>
                <a:cs typeface="Times New Roman"/>
                <a:sym typeface="Times New Roman"/>
              </a:defRPr>
            </a:lvl5pPr>
            <a:lvl6pPr marL="2286000" marR="0" lvl="5" indent="-88900" algn="l" rtl="0">
              <a:lnSpc>
                <a:spcPct val="100000"/>
              </a:lnSpc>
              <a:spcBef>
                <a:spcPts val="0"/>
              </a:spcBef>
              <a:spcAft>
                <a:spcPts val="0"/>
              </a:spcAft>
              <a:buSzPts val="1400"/>
              <a:buChar char="■"/>
              <a:defRPr sz="2400" b="0" i="0" u="none" strike="noStrike" cap="none">
                <a:solidFill>
                  <a:schemeClr val="dk1"/>
                </a:solidFill>
                <a:latin typeface="Times New Roman"/>
                <a:ea typeface="Times New Roman"/>
                <a:cs typeface="Times New Roman"/>
                <a:sym typeface="Times New Roman"/>
              </a:defRPr>
            </a:lvl6pPr>
            <a:lvl7pPr marL="3200400" marR="0" lvl="6" indent="-88900" algn="l" rtl="0">
              <a:lnSpc>
                <a:spcPct val="100000"/>
              </a:lnSpc>
              <a:spcBef>
                <a:spcPts val="0"/>
              </a:spcBef>
              <a:spcAft>
                <a:spcPts val="0"/>
              </a:spcAft>
              <a:buSzPts val="1400"/>
              <a:buChar char="●"/>
              <a:defRPr sz="2400" b="0" i="0" u="none" strike="noStrike" cap="none">
                <a:solidFill>
                  <a:schemeClr val="dk1"/>
                </a:solidFill>
                <a:latin typeface="Times New Roman"/>
                <a:ea typeface="Times New Roman"/>
                <a:cs typeface="Times New Roman"/>
                <a:sym typeface="Times New Roman"/>
              </a:defRPr>
            </a:lvl7pPr>
            <a:lvl8pPr marL="4572000" marR="0" lvl="7" indent="-88900" algn="l" rtl="0">
              <a:lnSpc>
                <a:spcPct val="100000"/>
              </a:lnSpc>
              <a:spcBef>
                <a:spcPts val="0"/>
              </a:spcBef>
              <a:spcAft>
                <a:spcPts val="0"/>
              </a:spcAft>
              <a:buSzPts val="1400"/>
              <a:buChar char="○"/>
              <a:defRPr sz="2400" b="0" i="0" u="none" strike="noStrike" cap="none">
                <a:solidFill>
                  <a:schemeClr val="dk1"/>
                </a:solidFill>
                <a:latin typeface="Times New Roman"/>
                <a:ea typeface="Times New Roman"/>
                <a:cs typeface="Times New Roman"/>
                <a:sym typeface="Times New Roman"/>
              </a:defRPr>
            </a:lvl8pPr>
            <a:lvl9pPr marL="6400800" marR="0" lvl="8" indent="-88900" algn="l" rtl="0">
              <a:lnSpc>
                <a:spcPct val="100000"/>
              </a:lnSpc>
              <a:spcBef>
                <a:spcPts val="0"/>
              </a:spcBef>
              <a:spcAft>
                <a:spcPts val="0"/>
              </a:spcAft>
              <a:buSzPts val="1400"/>
              <a:buChar char="■"/>
              <a:defRPr sz="2400" b="0" i="0" u="none" strike="noStrike" cap="none">
                <a:solidFill>
                  <a:schemeClr val="dk1"/>
                </a:solidFill>
                <a:latin typeface="Times New Roman"/>
                <a:ea typeface="Times New Roman"/>
                <a:cs typeface="Times New Roman"/>
                <a:sym typeface="Times New Roman"/>
              </a:defRPr>
            </a:lvl9pPr>
          </a:lstStyle>
          <a:p>
            <a:endParaRPr/>
          </a:p>
        </p:txBody>
      </p:sp>
      <p:sp>
        <p:nvSpPr>
          <p:cNvPr id="151" name="Google Shape;151;p4"/>
          <p:cNvSpPr txBox="1">
            <a:spLocks noGrp="1"/>
          </p:cNvSpPr>
          <p:nvPr>
            <p:ph type="ftr" idx="11"/>
          </p:nvPr>
        </p:nvSpPr>
        <p:spPr>
          <a:xfrm>
            <a:off x="3124200" y="6248400"/>
            <a:ext cx="2895600" cy="457200"/>
          </a:xfrm>
          <a:prstGeom prst="rect">
            <a:avLst/>
          </a:prstGeom>
          <a:noFill/>
          <a:ln>
            <a:noFill/>
          </a:ln>
        </p:spPr>
        <p:txBody>
          <a:bodyPr spcFirstLastPara="1" wrap="square" lIns="91425" tIns="91425" rIns="91425" bIns="91425" anchor="b" anchorCtr="0">
            <a:noAutofit/>
          </a:bodyPr>
          <a:lstStyle>
            <a:lvl1pPr marL="0" marR="0" lvl="0" indent="-88900" algn="ctr" rtl="0">
              <a:lnSpc>
                <a:spcPct val="100000"/>
              </a:lnSpc>
              <a:spcBef>
                <a:spcPts val="0"/>
              </a:spcBef>
              <a:spcAft>
                <a:spcPts val="0"/>
              </a:spcAft>
              <a:buSzPts val="1400"/>
              <a:buChar char="●"/>
              <a:defRPr sz="1400" b="0" i="0" u="none" strike="noStrike" cap="none">
                <a:solidFill>
                  <a:schemeClr val="dk1"/>
                </a:solidFill>
                <a:latin typeface="Tahoma"/>
                <a:ea typeface="Tahoma"/>
                <a:cs typeface="Tahoma"/>
                <a:sym typeface="Tahoma"/>
              </a:defRPr>
            </a:lvl1pPr>
            <a:lvl2pPr marL="457200" marR="0" lvl="1" indent="-88900" algn="l" rtl="0">
              <a:lnSpc>
                <a:spcPct val="100000"/>
              </a:lnSpc>
              <a:spcBef>
                <a:spcPts val="0"/>
              </a:spcBef>
              <a:spcAft>
                <a:spcPts val="0"/>
              </a:spcAft>
              <a:buSzPts val="1400"/>
              <a:buChar char="○"/>
              <a:defRPr sz="2400" b="0" i="0" u="none" strike="noStrike" cap="none">
                <a:solidFill>
                  <a:schemeClr val="dk1"/>
                </a:solidFill>
                <a:latin typeface="Times New Roman"/>
                <a:ea typeface="Times New Roman"/>
                <a:cs typeface="Times New Roman"/>
                <a:sym typeface="Times New Roman"/>
              </a:defRPr>
            </a:lvl2pPr>
            <a:lvl3pPr marL="914400" marR="0" lvl="2" indent="-88900" algn="l" rtl="0">
              <a:lnSpc>
                <a:spcPct val="100000"/>
              </a:lnSpc>
              <a:spcBef>
                <a:spcPts val="0"/>
              </a:spcBef>
              <a:spcAft>
                <a:spcPts val="0"/>
              </a:spcAft>
              <a:buSzPts val="1400"/>
              <a:buChar char="■"/>
              <a:defRPr sz="2400" b="0" i="0" u="none" strike="noStrike" cap="none">
                <a:solidFill>
                  <a:schemeClr val="dk1"/>
                </a:solidFill>
                <a:latin typeface="Times New Roman"/>
                <a:ea typeface="Times New Roman"/>
                <a:cs typeface="Times New Roman"/>
                <a:sym typeface="Times New Roman"/>
              </a:defRPr>
            </a:lvl3pPr>
            <a:lvl4pPr marL="1371600" marR="0" lvl="3" indent="-88900" algn="l" rtl="0">
              <a:lnSpc>
                <a:spcPct val="100000"/>
              </a:lnSpc>
              <a:spcBef>
                <a:spcPts val="0"/>
              </a:spcBef>
              <a:spcAft>
                <a:spcPts val="0"/>
              </a:spcAft>
              <a:buSzPts val="1400"/>
              <a:buChar char="●"/>
              <a:defRPr sz="2400" b="0" i="0" u="none" strike="noStrike" cap="none">
                <a:solidFill>
                  <a:schemeClr val="dk1"/>
                </a:solidFill>
                <a:latin typeface="Times New Roman"/>
                <a:ea typeface="Times New Roman"/>
                <a:cs typeface="Times New Roman"/>
                <a:sym typeface="Times New Roman"/>
              </a:defRPr>
            </a:lvl4pPr>
            <a:lvl5pPr marL="1828800" marR="0" lvl="4" indent="-88900" algn="l" rtl="0">
              <a:lnSpc>
                <a:spcPct val="100000"/>
              </a:lnSpc>
              <a:spcBef>
                <a:spcPts val="0"/>
              </a:spcBef>
              <a:spcAft>
                <a:spcPts val="0"/>
              </a:spcAft>
              <a:buSzPts val="1400"/>
              <a:buChar char="○"/>
              <a:defRPr sz="2400" b="0" i="0" u="none" strike="noStrike" cap="none">
                <a:solidFill>
                  <a:schemeClr val="dk1"/>
                </a:solidFill>
                <a:latin typeface="Times New Roman"/>
                <a:ea typeface="Times New Roman"/>
                <a:cs typeface="Times New Roman"/>
                <a:sym typeface="Times New Roman"/>
              </a:defRPr>
            </a:lvl5pPr>
            <a:lvl6pPr marL="2286000" marR="0" lvl="5" indent="-88900" algn="l" rtl="0">
              <a:lnSpc>
                <a:spcPct val="100000"/>
              </a:lnSpc>
              <a:spcBef>
                <a:spcPts val="0"/>
              </a:spcBef>
              <a:spcAft>
                <a:spcPts val="0"/>
              </a:spcAft>
              <a:buSzPts val="1400"/>
              <a:buChar char="■"/>
              <a:defRPr sz="2400" b="0" i="0" u="none" strike="noStrike" cap="none">
                <a:solidFill>
                  <a:schemeClr val="dk1"/>
                </a:solidFill>
                <a:latin typeface="Times New Roman"/>
                <a:ea typeface="Times New Roman"/>
                <a:cs typeface="Times New Roman"/>
                <a:sym typeface="Times New Roman"/>
              </a:defRPr>
            </a:lvl6pPr>
            <a:lvl7pPr marL="3200400" marR="0" lvl="6" indent="-88900" algn="l" rtl="0">
              <a:lnSpc>
                <a:spcPct val="100000"/>
              </a:lnSpc>
              <a:spcBef>
                <a:spcPts val="0"/>
              </a:spcBef>
              <a:spcAft>
                <a:spcPts val="0"/>
              </a:spcAft>
              <a:buSzPts val="1400"/>
              <a:buChar char="●"/>
              <a:defRPr sz="2400" b="0" i="0" u="none" strike="noStrike" cap="none">
                <a:solidFill>
                  <a:schemeClr val="dk1"/>
                </a:solidFill>
                <a:latin typeface="Times New Roman"/>
                <a:ea typeface="Times New Roman"/>
                <a:cs typeface="Times New Roman"/>
                <a:sym typeface="Times New Roman"/>
              </a:defRPr>
            </a:lvl7pPr>
            <a:lvl8pPr marL="4572000" marR="0" lvl="7" indent="-88900" algn="l" rtl="0">
              <a:lnSpc>
                <a:spcPct val="100000"/>
              </a:lnSpc>
              <a:spcBef>
                <a:spcPts val="0"/>
              </a:spcBef>
              <a:spcAft>
                <a:spcPts val="0"/>
              </a:spcAft>
              <a:buSzPts val="1400"/>
              <a:buChar char="○"/>
              <a:defRPr sz="2400" b="0" i="0" u="none" strike="noStrike" cap="none">
                <a:solidFill>
                  <a:schemeClr val="dk1"/>
                </a:solidFill>
                <a:latin typeface="Times New Roman"/>
                <a:ea typeface="Times New Roman"/>
                <a:cs typeface="Times New Roman"/>
                <a:sym typeface="Times New Roman"/>
              </a:defRPr>
            </a:lvl8pPr>
            <a:lvl9pPr marL="6400800" marR="0" lvl="8" indent="-88900" algn="l" rtl="0">
              <a:lnSpc>
                <a:spcPct val="100000"/>
              </a:lnSpc>
              <a:spcBef>
                <a:spcPts val="0"/>
              </a:spcBef>
              <a:spcAft>
                <a:spcPts val="0"/>
              </a:spcAft>
              <a:buSzPts val="1400"/>
              <a:buChar char="■"/>
              <a:defRPr sz="2400" b="0" i="0" u="none" strike="noStrike" cap="none">
                <a:solidFill>
                  <a:schemeClr val="dk1"/>
                </a:solidFill>
                <a:latin typeface="Times New Roman"/>
                <a:ea typeface="Times New Roman"/>
                <a:cs typeface="Times New Roman"/>
                <a:sym typeface="Times New Roman"/>
              </a:defRPr>
            </a:lvl9pPr>
          </a:lstStyle>
          <a:p>
            <a:endParaRPr/>
          </a:p>
        </p:txBody>
      </p:sp>
      <p:sp>
        <p:nvSpPr>
          <p:cNvPr id="152" name="Google Shape;152;p4"/>
          <p:cNvSpPr txBox="1">
            <a:spLocks noGrp="1"/>
          </p:cNvSpPr>
          <p:nvPr>
            <p:ph type="sldNum" idx="12"/>
          </p:nvPr>
        </p:nvSpPr>
        <p:spPr>
          <a:xfrm>
            <a:off x="6553200" y="6248400"/>
            <a:ext cx="1905000" cy="457200"/>
          </a:xfrm>
          <a:prstGeom prst="rect">
            <a:avLst/>
          </a:prstGeom>
          <a:noFill/>
          <a:ln>
            <a:noFill/>
          </a:ln>
        </p:spPr>
        <p:txBody>
          <a:bodyPr spcFirstLastPara="1" wrap="square" lIns="91425" tIns="45700" rIns="91425" bIns="45700" anchor="b" anchorCtr="0">
            <a:noAutofit/>
          </a:bodyPr>
          <a:lstStyle>
            <a:lvl1pPr marL="0" marR="0" lvl="0" indent="0" algn="r" rtl="0">
              <a:lnSpc>
                <a:spcPct val="100000"/>
              </a:lnSpc>
              <a:spcBef>
                <a:spcPts val="0"/>
              </a:spcBef>
              <a:spcAft>
                <a:spcPts val="0"/>
              </a:spcAft>
              <a:buNone/>
              <a:defRPr sz="1400" b="0" i="0" u="none" strike="noStrike" cap="none">
                <a:solidFill>
                  <a:schemeClr val="dk1"/>
                </a:solidFill>
                <a:latin typeface="Tahoma"/>
                <a:ea typeface="Tahoma"/>
                <a:cs typeface="Tahoma"/>
                <a:sym typeface="Tahoma"/>
              </a:defRPr>
            </a:lvl1pPr>
            <a:lvl2pPr marL="0" marR="0" lvl="1" indent="0" algn="r" rtl="0">
              <a:lnSpc>
                <a:spcPct val="100000"/>
              </a:lnSpc>
              <a:spcBef>
                <a:spcPts val="0"/>
              </a:spcBef>
              <a:spcAft>
                <a:spcPts val="0"/>
              </a:spcAft>
              <a:buNone/>
              <a:defRPr sz="1400" b="0" i="0" u="none" strike="noStrike" cap="none">
                <a:solidFill>
                  <a:schemeClr val="dk1"/>
                </a:solidFill>
                <a:latin typeface="Tahoma"/>
                <a:ea typeface="Tahoma"/>
                <a:cs typeface="Tahoma"/>
                <a:sym typeface="Tahoma"/>
              </a:defRPr>
            </a:lvl2pPr>
            <a:lvl3pPr marL="0" marR="0" lvl="2" indent="0" algn="r" rtl="0">
              <a:lnSpc>
                <a:spcPct val="100000"/>
              </a:lnSpc>
              <a:spcBef>
                <a:spcPts val="0"/>
              </a:spcBef>
              <a:spcAft>
                <a:spcPts val="0"/>
              </a:spcAft>
              <a:buNone/>
              <a:defRPr sz="1400" b="0" i="0" u="none" strike="noStrike" cap="none">
                <a:solidFill>
                  <a:schemeClr val="dk1"/>
                </a:solidFill>
                <a:latin typeface="Tahoma"/>
                <a:ea typeface="Tahoma"/>
                <a:cs typeface="Tahoma"/>
                <a:sym typeface="Tahoma"/>
              </a:defRPr>
            </a:lvl3pPr>
            <a:lvl4pPr marL="0" marR="0" lvl="3" indent="0" algn="r" rtl="0">
              <a:lnSpc>
                <a:spcPct val="100000"/>
              </a:lnSpc>
              <a:spcBef>
                <a:spcPts val="0"/>
              </a:spcBef>
              <a:spcAft>
                <a:spcPts val="0"/>
              </a:spcAft>
              <a:buNone/>
              <a:defRPr sz="1400" b="0" i="0" u="none" strike="noStrike" cap="none">
                <a:solidFill>
                  <a:schemeClr val="dk1"/>
                </a:solidFill>
                <a:latin typeface="Tahoma"/>
                <a:ea typeface="Tahoma"/>
                <a:cs typeface="Tahoma"/>
                <a:sym typeface="Tahoma"/>
              </a:defRPr>
            </a:lvl4pPr>
            <a:lvl5pPr marL="0" marR="0" lvl="4" indent="0" algn="r" rtl="0">
              <a:lnSpc>
                <a:spcPct val="100000"/>
              </a:lnSpc>
              <a:spcBef>
                <a:spcPts val="0"/>
              </a:spcBef>
              <a:spcAft>
                <a:spcPts val="0"/>
              </a:spcAft>
              <a:buNone/>
              <a:defRPr sz="1400" b="0" i="0" u="none" strike="noStrike" cap="none">
                <a:solidFill>
                  <a:schemeClr val="dk1"/>
                </a:solidFill>
                <a:latin typeface="Tahoma"/>
                <a:ea typeface="Tahoma"/>
                <a:cs typeface="Tahoma"/>
                <a:sym typeface="Tahoma"/>
              </a:defRPr>
            </a:lvl5pPr>
            <a:lvl6pPr marL="0" marR="0" lvl="5" indent="0" algn="r" rtl="0">
              <a:lnSpc>
                <a:spcPct val="100000"/>
              </a:lnSpc>
              <a:spcBef>
                <a:spcPts val="0"/>
              </a:spcBef>
              <a:spcAft>
                <a:spcPts val="0"/>
              </a:spcAft>
              <a:buNone/>
              <a:defRPr sz="1400" b="0" i="0" u="none" strike="noStrike" cap="none">
                <a:solidFill>
                  <a:schemeClr val="dk1"/>
                </a:solidFill>
                <a:latin typeface="Tahoma"/>
                <a:ea typeface="Tahoma"/>
                <a:cs typeface="Tahoma"/>
                <a:sym typeface="Tahoma"/>
              </a:defRPr>
            </a:lvl6pPr>
            <a:lvl7pPr marL="0" marR="0" lvl="6" indent="0" algn="r" rtl="0">
              <a:lnSpc>
                <a:spcPct val="100000"/>
              </a:lnSpc>
              <a:spcBef>
                <a:spcPts val="0"/>
              </a:spcBef>
              <a:spcAft>
                <a:spcPts val="0"/>
              </a:spcAft>
              <a:buNone/>
              <a:defRPr sz="1400" b="0" i="0" u="none" strike="noStrike" cap="none">
                <a:solidFill>
                  <a:schemeClr val="dk1"/>
                </a:solidFill>
                <a:latin typeface="Tahoma"/>
                <a:ea typeface="Tahoma"/>
                <a:cs typeface="Tahoma"/>
                <a:sym typeface="Tahoma"/>
              </a:defRPr>
            </a:lvl7pPr>
            <a:lvl8pPr marL="0" marR="0" lvl="7" indent="0" algn="r" rtl="0">
              <a:lnSpc>
                <a:spcPct val="100000"/>
              </a:lnSpc>
              <a:spcBef>
                <a:spcPts val="0"/>
              </a:spcBef>
              <a:spcAft>
                <a:spcPts val="0"/>
              </a:spcAft>
              <a:buNone/>
              <a:defRPr sz="1400" b="0" i="0" u="none" strike="noStrike" cap="none">
                <a:solidFill>
                  <a:schemeClr val="dk1"/>
                </a:solidFill>
                <a:latin typeface="Tahoma"/>
                <a:ea typeface="Tahoma"/>
                <a:cs typeface="Tahoma"/>
                <a:sym typeface="Tahoma"/>
              </a:defRPr>
            </a:lvl8pPr>
            <a:lvl9pPr marL="0" marR="0" lvl="8" indent="0" algn="r" rtl="0">
              <a:lnSpc>
                <a:spcPct val="100000"/>
              </a:lnSpc>
              <a:spcBef>
                <a:spcPts val="0"/>
              </a:spcBef>
              <a:spcAft>
                <a:spcPts val="0"/>
              </a:spcAft>
              <a:buNone/>
              <a:defRPr sz="1400" b="0" i="0" u="none" strike="noStrike" cap="none">
                <a:solidFill>
                  <a:schemeClr val="dk1"/>
                </a:solidFill>
                <a:latin typeface="Tahoma"/>
                <a:ea typeface="Tahoma"/>
                <a:cs typeface="Tahoma"/>
                <a:sym typeface="Tahoma"/>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grpSp>
        <p:nvGrpSpPr>
          <p:cNvPr id="6" name="Google Shape;6;p1"/>
          <p:cNvGrpSpPr/>
          <p:nvPr/>
        </p:nvGrpSpPr>
        <p:grpSpPr>
          <a:xfrm>
            <a:off x="0" y="0"/>
            <a:ext cx="9144000" cy="6858000"/>
            <a:chOff x="0" y="0"/>
            <a:chExt cx="9144000" cy="6858000"/>
          </a:xfrm>
        </p:grpSpPr>
        <p:grpSp>
          <p:nvGrpSpPr>
            <p:cNvPr id="7" name="Google Shape;7;p1"/>
            <p:cNvGrpSpPr/>
            <p:nvPr/>
          </p:nvGrpSpPr>
          <p:grpSpPr>
            <a:xfrm>
              <a:off x="0" y="0"/>
              <a:ext cx="9144000" cy="6858000"/>
              <a:chOff x="0" y="0"/>
              <a:chExt cx="9144000" cy="6858000"/>
            </a:xfrm>
          </p:grpSpPr>
          <p:grpSp>
            <p:nvGrpSpPr>
              <p:cNvPr id="8" name="Google Shape;8;p1"/>
              <p:cNvGrpSpPr/>
              <p:nvPr/>
            </p:nvGrpSpPr>
            <p:grpSpPr>
              <a:xfrm>
                <a:off x="0" y="304800"/>
                <a:ext cx="9144000" cy="6400800"/>
                <a:chOff x="0" y="304800"/>
                <a:chExt cx="9144000" cy="6400800"/>
              </a:xfrm>
            </p:grpSpPr>
            <p:cxnSp>
              <p:nvCxnSpPr>
                <p:cNvPr id="9" name="Google Shape;9;p1"/>
                <p:cNvCxnSpPr/>
                <p:nvPr/>
              </p:nvCxnSpPr>
              <p:spPr>
                <a:xfrm>
                  <a:off x="0" y="304800"/>
                  <a:ext cx="9144000" cy="0"/>
                </a:xfrm>
                <a:prstGeom prst="straightConnector1">
                  <a:avLst/>
                </a:prstGeom>
                <a:noFill/>
                <a:ln w="9525" cap="flat" cmpd="sng">
                  <a:solidFill>
                    <a:schemeClr val="folHlink"/>
                  </a:solidFill>
                  <a:prstDash val="solid"/>
                  <a:miter lim="8000"/>
                  <a:headEnd type="none" w="sm" len="sm"/>
                  <a:tailEnd type="none" w="sm" len="sm"/>
                </a:ln>
              </p:spPr>
            </p:cxnSp>
            <p:cxnSp>
              <p:nvCxnSpPr>
                <p:cNvPr id="10" name="Google Shape;10;p1"/>
                <p:cNvCxnSpPr/>
                <p:nvPr/>
              </p:nvCxnSpPr>
              <p:spPr>
                <a:xfrm>
                  <a:off x="0" y="609600"/>
                  <a:ext cx="9144000" cy="0"/>
                </a:xfrm>
                <a:prstGeom prst="straightConnector1">
                  <a:avLst/>
                </a:prstGeom>
                <a:noFill/>
                <a:ln w="9525" cap="flat" cmpd="sng">
                  <a:solidFill>
                    <a:schemeClr val="folHlink"/>
                  </a:solidFill>
                  <a:prstDash val="solid"/>
                  <a:miter lim="8000"/>
                  <a:headEnd type="none" w="sm" len="sm"/>
                  <a:tailEnd type="none" w="sm" len="sm"/>
                </a:ln>
              </p:spPr>
            </p:cxnSp>
            <p:cxnSp>
              <p:nvCxnSpPr>
                <p:cNvPr id="11" name="Google Shape;11;p1"/>
                <p:cNvCxnSpPr/>
                <p:nvPr/>
              </p:nvCxnSpPr>
              <p:spPr>
                <a:xfrm>
                  <a:off x="0" y="914400"/>
                  <a:ext cx="9144000" cy="0"/>
                </a:xfrm>
                <a:prstGeom prst="straightConnector1">
                  <a:avLst/>
                </a:prstGeom>
                <a:noFill/>
                <a:ln w="9525" cap="flat" cmpd="sng">
                  <a:solidFill>
                    <a:schemeClr val="folHlink"/>
                  </a:solidFill>
                  <a:prstDash val="solid"/>
                  <a:miter lim="8000"/>
                  <a:headEnd type="none" w="sm" len="sm"/>
                  <a:tailEnd type="none" w="sm" len="sm"/>
                </a:ln>
              </p:spPr>
            </p:cxnSp>
            <p:cxnSp>
              <p:nvCxnSpPr>
                <p:cNvPr id="12" name="Google Shape;12;p1"/>
                <p:cNvCxnSpPr/>
                <p:nvPr/>
              </p:nvCxnSpPr>
              <p:spPr>
                <a:xfrm>
                  <a:off x="0" y="1219200"/>
                  <a:ext cx="9144000" cy="0"/>
                </a:xfrm>
                <a:prstGeom prst="straightConnector1">
                  <a:avLst/>
                </a:prstGeom>
                <a:noFill/>
                <a:ln w="9525" cap="flat" cmpd="sng">
                  <a:solidFill>
                    <a:schemeClr val="folHlink"/>
                  </a:solidFill>
                  <a:prstDash val="solid"/>
                  <a:miter lim="8000"/>
                  <a:headEnd type="none" w="sm" len="sm"/>
                  <a:tailEnd type="none" w="sm" len="sm"/>
                </a:ln>
              </p:spPr>
            </p:cxnSp>
            <p:cxnSp>
              <p:nvCxnSpPr>
                <p:cNvPr id="13" name="Google Shape;13;p1"/>
                <p:cNvCxnSpPr/>
                <p:nvPr/>
              </p:nvCxnSpPr>
              <p:spPr>
                <a:xfrm>
                  <a:off x="0" y="1524000"/>
                  <a:ext cx="9144000" cy="0"/>
                </a:xfrm>
                <a:prstGeom prst="straightConnector1">
                  <a:avLst/>
                </a:prstGeom>
                <a:noFill/>
                <a:ln w="9525" cap="flat" cmpd="sng">
                  <a:solidFill>
                    <a:schemeClr val="folHlink"/>
                  </a:solidFill>
                  <a:prstDash val="solid"/>
                  <a:miter lim="8000"/>
                  <a:headEnd type="none" w="sm" len="sm"/>
                  <a:tailEnd type="none" w="sm" len="sm"/>
                </a:ln>
              </p:spPr>
            </p:cxnSp>
            <p:cxnSp>
              <p:nvCxnSpPr>
                <p:cNvPr id="14" name="Google Shape;14;p1"/>
                <p:cNvCxnSpPr/>
                <p:nvPr/>
              </p:nvCxnSpPr>
              <p:spPr>
                <a:xfrm>
                  <a:off x="0" y="1828800"/>
                  <a:ext cx="9144000" cy="0"/>
                </a:xfrm>
                <a:prstGeom prst="straightConnector1">
                  <a:avLst/>
                </a:prstGeom>
                <a:noFill/>
                <a:ln w="9525" cap="flat" cmpd="sng">
                  <a:solidFill>
                    <a:schemeClr val="folHlink"/>
                  </a:solidFill>
                  <a:prstDash val="solid"/>
                  <a:miter lim="8000"/>
                  <a:headEnd type="none" w="sm" len="sm"/>
                  <a:tailEnd type="none" w="sm" len="sm"/>
                </a:ln>
              </p:spPr>
            </p:cxnSp>
            <p:cxnSp>
              <p:nvCxnSpPr>
                <p:cNvPr id="15" name="Google Shape;15;p1"/>
                <p:cNvCxnSpPr/>
                <p:nvPr/>
              </p:nvCxnSpPr>
              <p:spPr>
                <a:xfrm>
                  <a:off x="0" y="2133600"/>
                  <a:ext cx="9144000" cy="0"/>
                </a:xfrm>
                <a:prstGeom prst="straightConnector1">
                  <a:avLst/>
                </a:prstGeom>
                <a:noFill/>
                <a:ln w="9525" cap="flat" cmpd="sng">
                  <a:solidFill>
                    <a:schemeClr val="folHlink"/>
                  </a:solidFill>
                  <a:prstDash val="solid"/>
                  <a:miter lim="8000"/>
                  <a:headEnd type="none" w="sm" len="sm"/>
                  <a:tailEnd type="none" w="sm" len="sm"/>
                </a:ln>
              </p:spPr>
            </p:cxnSp>
            <p:cxnSp>
              <p:nvCxnSpPr>
                <p:cNvPr id="16" name="Google Shape;16;p1"/>
                <p:cNvCxnSpPr/>
                <p:nvPr/>
              </p:nvCxnSpPr>
              <p:spPr>
                <a:xfrm>
                  <a:off x="0" y="2438400"/>
                  <a:ext cx="9144000" cy="0"/>
                </a:xfrm>
                <a:prstGeom prst="straightConnector1">
                  <a:avLst/>
                </a:prstGeom>
                <a:noFill/>
                <a:ln w="9525" cap="flat" cmpd="sng">
                  <a:solidFill>
                    <a:schemeClr val="folHlink"/>
                  </a:solidFill>
                  <a:prstDash val="solid"/>
                  <a:miter lim="8000"/>
                  <a:headEnd type="none" w="sm" len="sm"/>
                  <a:tailEnd type="none" w="sm" len="sm"/>
                </a:ln>
              </p:spPr>
            </p:cxnSp>
            <p:cxnSp>
              <p:nvCxnSpPr>
                <p:cNvPr id="17" name="Google Shape;17;p1"/>
                <p:cNvCxnSpPr/>
                <p:nvPr/>
              </p:nvCxnSpPr>
              <p:spPr>
                <a:xfrm>
                  <a:off x="0" y="2743200"/>
                  <a:ext cx="9144000" cy="0"/>
                </a:xfrm>
                <a:prstGeom prst="straightConnector1">
                  <a:avLst/>
                </a:prstGeom>
                <a:noFill/>
                <a:ln w="9525" cap="flat" cmpd="sng">
                  <a:solidFill>
                    <a:schemeClr val="folHlink"/>
                  </a:solidFill>
                  <a:prstDash val="solid"/>
                  <a:miter lim="8000"/>
                  <a:headEnd type="none" w="sm" len="sm"/>
                  <a:tailEnd type="none" w="sm" len="sm"/>
                </a:ln>
              </p:spPr>
            </p:cxnSp>
            <p:cxnSp>
              <p:nvCxnSpPr>
                <p:cNvPr id="18" name="Google Shape;18;p1"/>
                <p:cNvCxnSpPr/>
                <p:nvPr/>
              </p:nvCxnSpPr>
              <p:spPr>
                <a:xfrm>
                  <a:off x="0" y="3048000"/>
                  <a:ext cx="9144000" cy="0"/>
                </a:xfrm>
                <a:prstGeom prst="straightConnector1">
                  <a:avLst/>
                </a:prstGeom>
                <a:noFill/>
                <a:ln w="9525" cap="flat" cmpd="sng">
                  <a:solidFill>
                    <a:schemeClr val="folHlink"/>
                  </a:solidFill>
                  <a:prstDash val="solid"/>
                  <a:miter lim="8000"/>
                  <a:headEnd type="none" w="sm" len="sm"/>
                  <a:tailEnd type="none" w="sm" len="sm"/>
                </a:ln>
              </p:spPr>
            </p:cxnSp>
            <p:cxnSp>
              <p:nvCxnSpPr>
                <p:cNvPr id="19" name="Google Shape;19;p1"/>
                <p:cNvCxnSpPr/>
                <p:nvPr/>
              </p:nvCxnSpPr>
              <p:spPr>
                <a:xfrm>
                  <a:off x="0" y="3352800"/>
                  <a:ext cx="9144000" cy="0"/>
                </a:xfrm>
                <a:prstGeom prst="straightConnector1">
                  <a:avLst/>
                </a:prstGeom>
                <a:noFill/>
                <a:ln w="9525" cap="flat" cmpd="sng">
                  <a:solidFill>
                    <a:schemeClr val="folHlink"/>
                  </a:solidFill>
                  <a:prstDash val="solid"/>
                  <a:miter lim="8000"/>
                  <a:headEnd type="none" w="sm" len="sm"/>
                  <a:tailEnd type="none" w="sm" len="sm"/>
                </a:ln>
              </p:spPr>
            </p:cxnSp>
            <p:cxnSp>
              <p:nvCxnSpPr>
                <p:cNvPr id="20" name="Google Shape;20;p1"/>
                <p:cNvCxnSpPr/>
                <p:nvPr/>
              </p:nvCxnSpPr>
              <p:spPr>
                <a:xfrm>
                  <a:off x="0" y="3657600"/>
                  <a:ext cx="9144000" cy="0"/>
                </a:xfrm>
                <a:prstGeom prst="straightConnector1">
                  <a:avLst/>
                </a:prstGeom>
                <a:noFill/>
                <a:ln w="9525" cap="flat" cmpd="sng">
                  <a:solidFill>
                    <a:schemeClr val="folHlink"/>
                  </a:solidFill>
                  <a:prstDash val="solid"/>
                  <a:miter lim="8000"/>
                  <a:headEnd type="none" w="sm" len="sm"/>
                  <a:tailEnd type="none" w="sm" len="sm"/>
                </a:ln>
              </p:spPr>
            </p:cxnSp>
            <p:cxnSp>
              <p:nvCxnSpPr>
                <p:cNvPr id="21" name="Google Shape;21;p1"/>
                <p:cNvCxnSpPr/>
                <p:nvPr/>
              </p:nvCxnSpPr>
              <p:spPr>
                <a:xfrm>
                  <a:off x="0" y="3962400"/>
                  <a:ext cx="9144000" cy="0"/>
                </a:xfrm>
                <a:prstGeom prst="straightConnector1">
                  <a:avLst/>
                </a:prstGeom>
                <a:noFill/>
                <a:ln w="9525" cap="flat" cmpd="sng">
                  <a:solidFill>
                    <a:schemeClr val="folHlink"/>
                  </a:solidFill>
                  <a:prstDash val="solid"/>
                  <a:miter lim="8000"/>
                  <a:headEnd type="none" w="sm" len="sm"/>
                  <a:tailEnd type="none" w="sm" len="sm"/>
                </a:ln>
              </p:spPr>
            </p:cxnSp>
            <p:cxnSp>
              <p:nvCxnSpPr>
                <p:cNvPr id="22" name="Google Shape;22;p1"/>
                <p:cNvCxnSpPr/>
                <p:nvPr/>
              </p:nvCxnSpPr>
              <p:spPr>
                <a:xfrm>
                  <a:off x="0" y="4267200"/>
                  <a:ext cx="9144000" cy="0"/>
                </a:xfrm>
                <a:prstGeom prst="straightConnector1">
                  <a:avLst/>
                </a:prstGeom>
                <a:noFill/>
                <a:ln w="9525" cap="flat" cmpd="sng">
                  <a:solidFill>
                    <a:schemeClr val="folHlink"/>
                  </a:solidFill>
                  <a:prstDash val="solid"/>
                  <a:miter lim="8000"/>
                  <a:headEnd type="none" w="sm" len="sm"/>
                  <a:tailEnd type="none" w="sm" len="sm"/>
                </a:ln>
              </p:spPr>
            </p:cxnSp>
            <p:cxnSp>
              <p:nvCxnSpPr>
                <p:cNvPr id="23" name="Google Shape;23;p1"/>
                <p:cNvCxnSpPr/>
                <p:nvPr/>
              </p:nvCxnSpPr>
              <p:spPr>
                <a:xfrm>
                  <a:off x="0" y="4572000"/>
                  <a:ext cx="9144000" cy="0"/>
                </a:xfrm>
                <a:prstGeom prst="straightConnector1">
                  <a:avLst/>
                </a:prstGeom>
                <a:noFill/>
                <a:ln w="9525" cap="flat" cmpd="sng">
                  <a:solidFill>
                    <a:schemeClr val="folHlink"/>
                  </a:solidFill>
                  <a:prstDash val="solid"/>
                  <a:miter lim="8000"/>
                  <a:headEnd type="none" w="sm" len="sm"/>
                  <a:tailEnd type="none" w="sm" len="sm"/>
                </a:ln>
              </p:spPr>
            </p:cxnSp>
            <p:cxnSp>
              <p:nvCxnSpPr>
                <p:cNvPr id="24" name="Google Shape;24;p1"/>
                <p:cNvCxnSpPr/>
                <p:nvPr/>
              </p:nvCxnSpPr>
              <p:spPr>
                <a:xfrm>
                  <a:off x="0" y="4876800"/>
                  <a:ext cx="9144000" cy="0"/>
                </a:xfrm>
                <a:prstGeom prst="straightConnector1">
                  <a:avLst/>
                </a:prstGeom>
                <a:noFill/>
                <a:ln w="9525" cap="flat" cmpd="sng">
                  <a:solidFill>
                    <a:schemeClr val="folHlink"/>
                  </a:solidFill>
                  <a:prstDash val="solid"/>
                  <a:miter lim="8000"/>
                  <a:headEnd type="none" w="sm" len="sm"/>
                  <a:tailEnd type="none" w="sm" len="sm"/>
                </a:ln>
              </p:spPr>
            </p:cxnSp>
            <p:cxnSp>
              <p:nvCxnSpPr>
                <p:cNvPr id="25" name="Google Shape;25;p1"/>
                <p:cNvCxnSpPr/>
                <p:nvPr/>
              </p:nvCxnSpPr>
              <p:spPr>
                <a:xfrm>
                  <a:off x="0" y="5181600"/>
                  <a:ext cx="9144000" cy="0"/>
                </a:xfrm>
                <a:prstGeom prst="straightConnector1">
                  <a:avLst/>
                </a:prstGeom>
                <a:noFill/>
                <a:ln w="9525" cap="flat" cmpd="sng">
                  <a:solidFill>
                    <a:schemeClr val="folHlink"/>
                  </a:solidFill>
                  <a:prstDash val="solid"/>
                  <a:miter lim="8000"/>
                  <a:headEnd type="none" w="sm" len="sm"/>
                  <a:tailEnd type="none" w="sm" len="sm"/>
                </a:ln>
              </p:spPr>
            </p:cxnSp>
            <p:cxnSp>
              <p:nvCxnSpPr>
                <p:cNvPr id="26" name="Google Shape;26;p1"/>
                <p:cNvCxnSpPr/>
                <p:nvPr/>
              </p:nvCxnSpPr>
              <p:spPr>
                <a:xfrm>
                  <a:off x="0" y="5486400"/>
                  <a:ext cx="9144000" cy="0"/>
                </a:xfrm>
                <a:prstGeom prst="straightConnector1">
                  <a:avLst/>
                </a:prstGeom>
                <a:noFill/>
                <a:ln w="9525" cap="flat" cmpd="sng">
                  <a:solidFill>
                    <a:schemeClr val="folHlink"/>
                  </a:solidFill>
                  <a:prstDash val="solid"/>
                  <a:miter lim="8000"/>
                  <a:headEnd type="none" w="sm" len="sm"/>
                  <a:tailEnd type="none" w="sm" len="sm"/>
                </a:ln>
              </p:spPr>
            </p:cxnSp>
            <p:cxnSp>
              <p:nvCxnSpPr>
                <p:cNvPr id="27" name="Google Shape;27;p1"/>
                <p:cNvCxnSpPr/>
                <p:nvPr/>
              </p:nvCxnSpPr>
              <p:spPr>
                <a:xfrm>
                  <a:off x="0" y="5791200"/>
                  <a:ext cx="9144000" cy="0"/>
                </a:xfrm>
                <a:prstGeom prst="straightConnector1">
                  <a:avLst/>
                </a:prstGeom>
                <a:noFill/>
                <a:ln w="9525" cap="flat" cmpd="sng">
                  <a:solidFill>
                    <a:schemeClr val="folHlink"/>
                  </a:solidFill>
                  <a:prstDash val="solid"/>
                  <a:miter lim="8000"/>
                  <a:headEnd type="none" w="sm" len="sm"/>
                  <a:tailEnd type="none" w="sm" len="sm"/>
                </a:ln>
              </p:spPr>
            </p:cxnSp>
            <p:cxnSp>
              <p:nvCxnSpPr>
                <p:cNvPr id="28" name="Google Shape;28;p1"/>
                <p:cNvCxnSpPr/>
                <p:nvPr/>
              </p:nvCxnSpPr>
              <p:spPr>
                <a:xfrm>
                  <a:off x="0" y="6096000"/>
                  <a:ext cx="9144000" cy="0"/>
                </a:xfrm>
                <a:prstGeom prst="straightConnector1">
                  <a:avLst/>
                </a:prstGeom>
                <a:noFill/>
                <a:ln w="9525" cap="flat" cmpd="sng">
                  <a:solidFill>
                    <a:schemeClr val="folHlink"/>
                  </a:solidFill>
                  <a:prstDash val="solid"/>
                  <a:miter lim="8000"/>
                  <a:headEnd type="none" w="sm" len="sm"/>
                  <a:tailEnd type="none" w="sm" len="sm"/>
                </a:ln>
              </p:spPr>
            </p:cxnSp>
            <p:cxnSp>
              <p:nvCxnSpPr>
                <p:cNvPr id="29" name="Google Shape;29;p1"/>
                <p:cNvCxnSpPr/>
                <p:nvPr/>
              </p:nvCxnSpPr>
              <p:spPr>
                <a:xfrm>
                  <a:off x="0" y="6400800"/>
                  <a:ext cx="9144000" cy="0"/>
                </a:xfrm>
                <a:prstGeom prst="straightConnector1">
                  <a:avLst/>
                </a:prstGeom>
                <a:noFill/>
                <a:ln w="9525" cap="flat" cmpd="sng">
                  <a:solidFill>
                    <a:schemeClr val="folHlink"/>
                  </a:solidFill>
                  <a:prstDash val="solid"/>
                  <a:miter lim="8000"/>
                  <a:headEnd type="none" w="sm" len="sm"/>
                  <a:tailEnd type="none" w="sm" len="sm"/>
                </a:ln>
              </p:spPr>
            </p:cxnSp>
            <p:cxnSp>
              <p:nvCxnSpPr>
                <p:cNvPr id="30" name="Google Shape;30;p1"/>
                <p:cNvCxnSpPr/>
                <p:nvPr/>
              </p:nvCxnSpPr>
              <p:spPr>
                <a:xfrm>
                  <a:off x="0" y="6705600"/>
                  <a:ext cx="9144000" cy="0"/>
                </a:xfrm>
                <a:prstGeom prst="straightConnector1">
                  <a:avLst/>
                </a:prstGeom>
                <a:noFill/>
                <a:ln w="9525" cap="flat" cmpd="sng">
                  <a:solidFill>
                    <a:schemeClr val="folHlink"/>
                  </a:solidFill>
                  <a:prstDash val="solid"/>
                  <a:miter lim="8000"/>
                  <a:headEnd type="none" w="sm" len="sm"/>
                  <a:tailEnd type="none" w="sm" len="sm"/>
                </a:ln>
              </p:spPr>
            </p:cxnSp>
          </p:grpSp>
          <p:grpSp>
            <p:nvGrpSpPr>
              <p:cNvPr id="31" name="Google Shape;31;p1"/>
              <p:cNvGrpSpPr/>
              <p:nvPr/>
            </p:nvGrpSpPr>
            <p:grpSpPr>
              <a:xfrm>
                <a:off x="304800" y="0"/>
                <a:ext cx="8534400" cy="6858000"/>
                <a:chOff x="304800" y="0"/>
                <a:chExt cx="8534400" cy="6858000"/>
              </a:xfrm>
            </p:grpSpPr>
            <p:cxnSp>
              <p:nvCxnSpPr>
                <p:cNvPr id="32" name="Google Shape;32;p1"/>
                <p:cNvCxnSpPr/>
                <p:nvPr/>
              </p:nvCxnSpPr>
              <p:spPr>
                <a:xfrm>
                  <a:off x="304800" y="0"/>
                  <a:ext cx="0" cy="6858000"/>
                </a:xfrm>
                <a:prstGeom prst="straightConnector1">
                  <a:avLst/>
                </a:prstGeom>
                <a:noFill/>
                <a:ln w="9525" cap="flat" cmpd="sng">
                  <a:solidFill>
                    <a:schemeClr val="folHlink"/>
                  </a:solidFill>
                  <a:prstDash val="solid"/>
                  <a:miter lim="8000"/>
                  <a:headEnd type="none" w="sm" len="sm"/>
                  <a:tailEnd type="none" w="sm" len="sm"/>
                </a:ln>
              </p:spPr>
            </p:cxnSp>
            <p:cxnSp>
              <p:nvCxnSpPr>
                <p:cNvPr id="33" name="Google Shape;33;p1"/>
                <p:cNvCxnSpPr/>
                <p:nvPr/>
              </p:nvCxnSpPr>
              <p:spPr>
                <a:xfrm>
                  <a:off x="609600" y="0"/>
                  <a:ext cx="0" cy="6858000"/>
                </a:xfrm>
                <a:prstGeom prst="straightConnector1">
                  <a:avLst/>
                </a:prstGeom>
                <a:noFill/>
                <a:ln w="9525" cap="flat" cmpd="sng">
                  <a:solidFill>
                    <a:schemeClr val="folHlink"/>
                  </a:solidFill>
                  <a:prstDash val="solid"/>
                  <a:miter lim="8000"/>
                  <a:headEnd type="none" w="sm" len="sm"/>
                  <a:tailEnd type="none" w="sm" len="sm"/>
                </a:ln>
              </p:spPr>
            </p:cxnSp>
            <p:cxnSp>
              <p:nvCxnSpPr>
                <p:cNvPr id="34" name="Google Shape;34;p1"/>
                <p:cNvCxnSpPr/>
                <p:nvPr/>
              </p:nvCxnSpPr>
              <p:spPr>
                <a:xfrm>
                  <a:off x="914400" y="0"/>
                  <a:ext cx="0" cy="6858000"/>
                </a:xfrm>
                <a:prstGeom prst="straightConnector1">
                  <a:avLst/>
                </a:prstGeom>
                <a:noFill/>
                <a:ln w="9525" cap="flat" cmpd="sng">
                  <a:solidFill>
                    <a:schemeClr val="folHlink"/>
                  </a:solidFill>
                  <a:prstDash val="solid"/>
                  <a:miter lim="8000"/>
                  <a:headEnd type="none" w="sm" len="sm"/>
                  <a:tailEnd type="none" w="sm" len="sm"/>
                </a:ln>
              </p:spPr>
            </p:cxnSp>
            <p:cxnSp>
              <p:nvCxnSpPr>
                <p:cNvPr id="35" name="Google Shape;35;p1"/>
                <p:cNvCxnSpPr/>
                <p:nvPr/>
              </p:nvCxnSpPr>
              <p:spPr>
                <a:xfrm>
                  <a:off x="1219200" y="0"/>
                  <a:ext cx="0" cy="6858000"/>
                </a:xfrm>
                <a:prstGeom prst="straightConnector1">
                  <a:avLst/>
                </a:prstGeom>
                <a:noFill/>
                <a:ln w="9525" cap="flat" cmpd="sng">
                  <a:solidFill>
                    <a:schemeClr val="folHlink"/>
                  </a:solidFill>
                  <a:prstDash val="solid"/>
                  <a:miter lim="8000"/>
                  <a:headEnd type="none" w="sm" len="sm"/>
                  <a:tailEnd type="none" w="sm" len="sm"/>
                </a:ln>
              </p:spPr>
            </p:cxnSp>
            <p:cxnSp>
              <p:nvCxnSpPr>
                <p:cNvPr id="36" name="Google Shape;36;p1"/>
                <p:cNvCxnSpPr/>
                <p:nvPr/>
              </p:nvCxnSpPr>
              <p:spPr>
                <a:xfrm>
                  <a:off x="1524000" y="0"/>
                  <a:ext cx="0" cy="6858000"/>
                </a:xfrm>
                <a:prstGeom prst="straightConnector1">
                  <a:avLst/>
                </a:prstGeom>
                <a:noFill/>
                <a:ln w="9525" cap="flat" cmpd="sng">
                  <a:solidFill>
                    <a:schemeClr val="folHlink"/>
                  </a:solidFill>
                  <a:prstDash val="solid"/>
                  <a:miter lim="8000"/>
                  <a:headEnd type="none" w="sm" len="sm"/>
                  <a:tailEnd type="none" w="sm" len="sm"/>
                </a:ln>
              </p:spPr>
            </p:cxnSp>
            <p:cxnSp>
              <p:nvCxnSpPr>
                <p:cNvPr id="37" name="Google Shape;37;p1"/>
                <p:cNvCxnSpPr/>
                <p:nvPr/>
              </p:nvCxnSpPr>
              <p:spPr>
                <a:xfrm>
                  <a:off x="1828800" y="0"/>
                  <a:ext cx="0" cy="6858000"/>
                </a:xfrm>
                <a:prstGeom prst="straightConnector1">
                  <a:avLst/>
                </a:prstGeom>
                <a:noFill/>
                <a:ln w="9525" cap="flat" cmpd="sng">
                  <a:solidFill>
                    <a:schemeClr val="folHlink"/>
                  </a:solidFill>
                  <a:prstDash val="solid"/>
                  <a:miter lim="8000"/>
                  <a:headEnd type="none" w="sm" len="sm"/>
                  <a:tailEnd type="none" w="sm" len="sm"/>
                </a:ln>
              </p:spPr>
            </p:cxnSp>
            <p:cxnSp>
              <p:nvCxnSpPr>
                <p:cNvPr id="38" name="Google Shape;38;p1"/>
                <p:cNvCxnSpPr/>
                <p:nvPr/>
              </p:nvCxnSpPr>
              <p:spPr>
                <a:xfrm>
                  <a:off x="2133600" y="0"/>
                  <a:ext cx="0" cy="6858000"/>
                </a:xfrm>
                <a:prstGeom prst="straightConnector1">
                  <a:avLst/>
                </a:prstGeom>
                <a:noFill/>
                <a:ln w="9525" cap="flat" cmpd="sng">
                  <a:solidFill>
                    <a:schemeClr val="folHlink"/>
                  </a:solidFill>
                  <a:prstDash val="solid"/>
                  <a:miter lim="8000"/>
                  <a:headEnd type="none" w="sm" len="sm"/>
                  <a:tailEnd type="none" w="sm" len="sm"/>
                </a:ln>
              </p:spPr>
            </p:cxnSp>
            <p:cxnSp>
              <p:nvCxnSpPr>
                <p:cNvPr id="39" name="Google Shape;39;p1"/>
                <p:cNvCxnSpPr/>
                <p:nvPr/>
              </p:nvCxnSpPr>
              <p:spPr>
                <a:xfrm>
                  <a:off x="2438400" y="0"/>
                  <a:ext cx="0" cy="6858000"/>
                </a:xfrm>
                <a:prstGeom prst="straightConnector1">
                  <a:avLst/>
                </a:prstGeom>
                <a:noFill/>
                <a:ln w="9525" cap="flat" cmpd="sng">
                  <a:solidFill>
                    <a:schemeClr val="folHlink"/>
                  </a:solidFill>
                  <a:prstDash val="solid"/>
                  <a:miter lim="8000"/>
                  <a:headEnd type="none" w="sm" len="sm"/>
                  <a:tailEnd type="none" w="sm" len="sm"/>
                </a:ln>
              </p:spPr>
            </p:cxnSp>
            <p:cxnSp>
              <p:nvCxnSpPr>
                <p:cNvPr id="40" name="Google Shape;40;p1"/>
                <p:cNvCxnSpPr/>
                <p:nvPr/>
              </p:nvCxnSpPr>
              <p:spPr>
                <a:xfrm>
                  <a:off x="2743200" y="0"/>
                  <a:ext cx="0" cy="6858000"/>
                </a:xfrm>
                <a:prstGeom prst="straightConnector1">
                  <a:avLst/>
                </a:prstGeom>
                <a:noFill/>
                <a:ln w="9525" cap="flat" cmpd="sng">
                  <a:solidFill>
                    <a:schemeClr val="folHlink"/>
                  </a:solidFill>
                  <a:prstDash val="solid"/>
                  <a:miter lim="8000"/>
                  <a:headEnd type="none" w="sm" len="sm"/>
                  <a:tailEnd type="none" w="sm" len="sm"/>
                </a:ln>
              </p:spPr>
            </p:cxnSp>
            <p:cxnSp>
              <p:nvCxnSpPr>
                <p:cNvPr id="41" name="Google Shape;41;p1"/>
                <p:cNvCxnSpPr/>
                <p:nvPr/>
              </p:nvCxnSpPr>
              <p:spPr>
                <a:xfrm>
                  <a:off x="3048000" y="0"/>
                  <a:ext cx="0" cy="6858000"/>
                </a:xfrm>
                <a:prstGeom prst="straightConnector1">
                  <a:avLst/>
                </a:prstGeom>
                <a:noFill/>
                <a:ln w="9525" cap="flat" cmpd="sng">
                  <a:solidFill>
                    <a:schemeClr val="folHlink"/>
                  </a:solidFill>
                  <a:prstDash val="solid"/>
                  <a:miter lim="8000"/>
                  <a:headEnd type="none" w="sm" len="sm"/>
                  <a:tailEnd type="none" w="sm" len="sm"/>
                </a:ln>
              </p:spPr>
            </p:cxnSp>
            <p:cxnSp>
              <p:nvCxnSpPr>
                <p:cNvPr id="42" name="Google Shape;42;p1"/>
                <p:cNvCxnSpPr/>
                <p:nvPr/>
              </p:nvCxnSpPr>
              <p:spPr>
                <a:xfrm>
                  <a:off x="3352800" y="0"/>
                  <a:ext cx="0" cy="6858000"/>
                </a:xfrm>
                <a:prstGeom prst="straightConnector1">
                  <a:avLst/>
                </a:prstGeom>
                <a:noFill/>
                <a:ln w="9525" cap="flat" cmpd="sng">
                  <a:solidFill>
                    <a:schemeClr val="folHlink"/>
                  </a:solidFill>
                  <a:prstDash val="solid"/>
                  <a:miter lim="8000"/>
                  <a:headEnd type="none" w="sm" len="sm"/>
                  <a:tailEnd type="none" w="sm" len="sm"/>
                </a:ln>
              </p:spPr>
            </p:cxnSp>
            <p:cxnSp>
              <p:nvCxnSpPr>
                <p:cNvPr id="43" name="Google Shape;43;p1"/>
                <p:cNvCxnSpPr/>
                <p:nvPr/>
              </p:nvCxnSpPr>
              <p:spPr>
                <a:xfrm>
                  <a:off x="3657600" y="0"/>
                  <a:ext cx="0" cy="6858000"/>
                </a:xfrm>
                <a:prstGeom prst="straightConnector1">
                  <a:avLst/>
                </a:prstGeom>
                <a:noFill/>
                <a:ln w="9525" cap="flat" cmpd="sng">
                  <a:solidFill>
                    <a:schemeClr val="folHlink"/>
                  </a:solidFill>
                  <a:prstDash val="solid"/>
                  <a:miter lim="8000"/>
                  <a:headEnd type="none" w="sm" len="sm"/>
                  <a:tailEnd type="none" w="sm" len="sm"/>
                </a:ln>
              </p:spPr>
            </p:cxnSp>
            <p:cxnSp>
              <p:nvCxnSpPr>
                <p:cNvPr id="44" name="Google Shape;44;p1"/>
                <p:cNvCxnSpPr/>
                <p:nvPr/>
              </p:nvCxnSpPr>
              <p:spPr>
                <a:xfrm>
                  <a:off x="3962400" y="0"/>
                  <a:ext cx="0" cy="6858000"/>
                </a:xfrm>
                <a:prstGeom prst="straightConnector1">
                  <a:avLst/>
                </a:prstGeom>
                <a:noFill/>
                <a:ln w="9525" cap="flat" cmpd="sng">
                  <a:solidFill>
                    <a:schemeClr val="folHlink"/>
                  </a:solidFill>
                  <a:prstDash val="solid"/>
                  <a:miter lim="8000"/>
                  <a:headEnd type="none" w="sm" len="sm"/>
                  <a:tailEnd type="none" w="sm" len="sm"/>
                </a:ln>
              </p:spPr>
            </p:cxnSp>
            <p:cxnSp>
              <p:nvCxnSpPr>
                <p:cNvPr id="45" name="Google Shape;45;p1"/>
                <p:cNvCxnSpPr/>
                <p:nvPr/>
              </p:nvCxnSpPr>
              <p:spPr>
                <a:xfrm>
                  <a:off x="4267200" y="0"/>
                  <a:ext cx="0" cy="6858000"/>
                </a:xfrm>
                <a:prstGeom prst="straightConnector1">
                  <a:avLst/>
                </a:prstGeom>
                <a:noFill/>
                <a:ln w="9525" cap="flat" cmpd="sng">
                  <a:solidFill>
                    <a:schemeClr val="folHlink"/>
                  </a:solidFill>
                  <a:prstDash val="solid"/>
                  <a:miter lim="8000"/>
                  <a:headEnd type="none" w="sm" len="sm"/>
                  <a:tailEnd type="none" w="sm" len="sm"/>
                </a:ln>
              </p:spPr>
            </p:cxnSp>
            <p:cxnSp>
              <p:nvCxnSpPr>
                <p:cNvPr id="46" name="Google Shape;46;p1"/>
                <p:cNvCxnSpPr/>
                <p:nvPr/>
              </p:nvCxnSpPr>
              <p:spPr>
                <a:xfrm>
                  <a:off x="4572000" y="0"/>
                  <a:ext cx="0" cy="6858000"/>
                </a:xfrm>
                <a:prstGeom prst="straightConnector1">
                  <a:avLst/>
                </a:prstGeom>
                <a:noFill/>
                <a:ln w="9525" cap="flat" cmpd="sng">
                  <a:solidFill>
                    <a:schemeClr val="folHlink"/>
                  </a:solidFill>
                  <a:prstDash val="solid"/>
                  <a:miter lim="8000"/>
                  <a:headEnd type="none" w="sm" len="sm"/>
                  <a:tailEnd type="none" w="sm" len="sm"/>
                </a:ln>
              </p:spPr>
            </p:cxnSp>
            <p:cxnSp>
              <p:nvCxnSpPr>
                <p:cNvPr id="47" name="Google Shape;47;p1"/>
                <p:cNvCxnSpPr/>
                <p:nvPr/>
              </p:nvCxnSpPr>
              <p:spPr>
                <a:xfrm>
                  <a:off x="4876800" y="0"/>
                  <a:ext cx="0" cy="6858000"/>
                </a:xfrm>
                <a:prstGeom prst="straightConnector1">
                  <a:avLst/>
                </a:prstGeom>
                <a:noFill/>
                <a:ln w="9525" cap="flat" cmpd="sng">
                  <a:solidFill>
                    <a:schemeClr val="folHlink"/>
                  </a:solidFill>
                  <a:prstDash val="solid"/>
                  <a:miter lim="8000"/>
                  <a:headEnd type="none" w="sm" len="sm"/>
                  <a:tailEnd type="none" w="sm" len="sm"/>
                </a:ln>
              </p:spPr>
            </p:cxnSp>
            <p:cxnSp>
              <p:nvCxnSpPr>
                <p:cNvPr id="48" name="Google Shape;48;p1"/>
                <p:cNvCxnSpPr/>
                <p:nvPr/>
              </p:nvCxnSpPr>
              <p:spPr>
                <a:xfrm>
                  <a:off x="5181600" y="0"/>
                  <a:ext cx="0" cy="6858000"/>
                </a:xfrm>
                <a:prstGeom prst="straightConnector1">
                  <a:avLst/>
                </a:prstGeom>
                <a:noFill/>
                <a:ln w="9525" cap="flat" cmpd="sng">
                  <a:solidFill>
                    <a:schemeClr val="folHlink"/>
                  </a:solidFill>
                  <a:prstDash val="solid"/>
                  <a:miter lim="8000"/>
                  <a:headEnd type="none" w="sm" len="sm"/>
                  <a:tailEnd type="none" w="sm" len="sm"/>
                </a:ln>
              </p:spPr>
            </p:cxnSp>
            <p:cxnSp>
              <p:nvCxnSpPr>
                <p:cNvPr id="49" name="Google Shape;49;p1"/>
                <p:cNvCxnSpPr/>
                <p:nvPr/>
              </p:nvCxnSpPr>
              <p:spPr>
                <a:xfrm>
                  <a:off x="5486400" y="0"/>
                  <a:ext cx="0" cy="6858000"/>
                </a:xfrm>
                <a:prstGeom prst="straightConnector1">
                  <a:avLst/>
                </a:prstGeom>
                <a:noFill/>
                <a:ln w="9525" cap="flat" cmpd="sng">
                  <a:solidFill>
                    <a:schemeClr val="folHlink"/>
                  </a:solidFill>
                  <a:prstDash val="solid"/>
                  <a:miter lim="8000"/>
                  <a:headEnd type="none" w="sm" len="sm"/>
                  <a:tailEnd type="none" w="sm" len="sm"/>
                </a:ln>
              </p:spPr>
            </p:cxnSp>
            <p:cxnSp>
              <p:nvCxnSpPr>
                <p:cNvPr id="50" name="Google Shape;50;p1"/>
                <p:cNvCxnSpPr/>
                <p:nvPr/>
              </p:nvCxnSpPr>
              <p:spPr>
                <a:xfrm>
                  <a:off x="5791200" y="0"/>
                  <a:ext cx="0" cy="6858000"/>
                </a:xfrm>
                <a:prstGeom prst="straightConnector1">
                  <a:avLst/>
                </a:prstGeom>
                <a:noFill/>
                <a:ln w="9525" cap="flat" cmpd="sng">
                  <a:solidFill>
                    <a:schemeClr val="folHlink"/>
                  </a:solidFill>
                  <a:prstDash val="solid"/>
                  <a:miter lim="8000"/>
                  <a:headEnd type="none" w="sm" len="sm"/>
                  <a:tailEnd type="none" w="sm" len="sm"/>
                </a:ln>
              </p:spPr>
            </p:cxnSp>
            <p:cxnSp>
              <p:nvCxnSpPr>
                <p:cNvPr id="51" name="Google Shape;51;p1"/>
                <p:cNvCxnSpPr/>
                <p:nvPr/>
              </p:nvCxnSpPr>
              <p:spPr>
                <a:xfrm>
                  <a:off x="6096000" y="0"/>
                  <a:ext cx="0" cy="6858000"/>
                </a:xfrm>
                <a:prstGeom prst="straightConnector1">
                  <a:avLst/>
                </a:prstGeom>
                <a:noFill/>
                <a:ln w="9525" cap="flat" cmpd="sng">
                  <a:solidFill>
                    <a:schemeClr val="folHlink"/>
                  </a:solidFill>
                  <a:prstDash val="solid"/>
                  <a:miter lim="8000"/>
                  <a:headEnd type="none" w="sm" len="sm"/>
                  <a:tailEnd type="none" w="sm" len="sm"/>
                </a:ln>
              </p:spPr>
            </p:cxnSp>
            <p:cxnSp>
              <p:nvCxnSpPr>
                <p:cNvPr id="52" name="Google Shape;52;p1"/>
                <p:cNvCxnSpPr/>
                <p:nvPr/>
              </p:nvCxnSpPr>
              <p:spPr>
                <a:xfrm>
                  <a:off x="6400800" y="0"/>
                  <a:ext cx="0" cy="6858000"/>
                </a:xfrm>
                <a:prstGeom prst="straightConnector1">
                  <a:avLst/>
                </a:prstGeom>
                <a:noFill/>
                <a:ln w="9525" cap="flat" cmpd="sng">
                  <a:solidFill>
                    <a:schemeClr val="folHlink"/>
                  </a:solidFill>
                  <a:prstDash val="solid"/>
                  <a:miter lim="8000"/>
                  <a:headEnd type="none" w="sm" len="sm"/>
                  <a:tailEnd type="none" w="sm" len="sm"/>
                </a:ln>
              </p:spPr>
            </p:cxnSp>
            <p:cxnSp>
              <p:nvCxnSpPr>
                <p:cNvPr id="53" name="Google Shape;53;p1"/>
                <p:cNvCxnSpPr/>
                <p:nvPr/>
              </p:nvCxnSpPr>
              <p:spPr>
                <a:xfrm>
                  <a:off x="6705600" y="0"/>
                  <a:ext cx="0" cy="6858000"/>
                </a:xfrm>
                <a:prstGeom prst="straightConnector1">
                  <a:avLst/>
                </a:prstGeom>
                <a:noFill/>
                <a:ln w="9525" cap="flat" cmpd="sng">
                  <a:solidFill>
                    <a:schemeClr val="folHlink"/>
                  </a:solidFill>
                  <a:prstDash val="solid"/>
                  <a:miter lim="8000"/>
                  <a:headEnd type="none" w="sm" len="sm"/>
                  <a:tailEnd type="none" w="sm" len="sm"/>
                </a:ln>
              </p:spPr>
            </p:cxnSp>
            <p:cxnSp>
              <p:nvCxnSpPr>
                <p:cNvPr id="54" name="Google Shape;54;p1"/>
                <p:cNvCxnSpPr/>
                <p:nvPr/>
              </p:nvCxnSpPr>
              <p:spPr>
                <a:xfrm>
                  <a:off x="7010400" y="0"/>
                  <a:ext cx="0" cy="6858000"/>
                </a:xfrm>
                <a:prstGeom prst="straightConnector1">
                  <a:avLst/>
                </a:prstGeom>
                <a:noFill/>
                <a:ln w="9525" cap="flat" cmpd="sng">
                  <a:solidFill>
                    <a:schemeClr val="folHlink"/>
                  </a:solidFill>
                  <a:prstDash val="solid"/>
                  <a:miter lim="8000"/>
                  <a:headEnd type="none" w="sm" len="sm"/>
                  <a:tailEnd type="none" w="sm" len="sm"/>
                </a:ln>
              </p:spPr>
            </p:cxnSp>
            <p:cxnSp>
              <p:nvCxnSpPr>
                <p:cNvPr id="55" name="Google Shape;55;p1"/>
                <p:cNvCxnSpPr/>
                <p:nvPr/>
              </p:nvCxnSpPr>
              <p:spPr>
                <a:xfrm>
                  <a:off x="7315200" y="0"/>
                  <a:ext cx="0" cy="6858000"/>
                </a:xfrm>
                <a:prstGeom prst="straightConnector1">
                  <a:avLst/>
                </a:prstGeom>
                <a:noFill/>
                <a:ln w="9525" cap="flat" cmpd="sng">
                  <a:solidFill>
                    <a:schemeClr val="folHlink"/>
                  </a:solidFill>
                  <a:prstDash val="solid"/>
                  <a:miter lim="8000"/>
                  <a:headEnd type="none" w="sm" len="sm"/>
                  <a:tailEnd type="none" w="sm" len="sm"/>
                </a:ln>
              </p:spPr>
            </p:cxnSp>
            <p:cxnSp>
              <p:nvCxnSpPr>
                <p:cNvPr id="56" name="Google Shape;56;p1"/>
                <p:cNvCxnSpPr/>
                <p:nvPr/>
              </p:nvCxnSpPr>
              <p:spPr>
                <a:xfrm>
                  <a:off x="7620000" y="0"/>
                  <a:ext cx="0" cy="6858000"/>
                </a:xfrm>
                <a:prstGeom prst="straightConnector1">
                  <a:avLst/>
                </a:prstGeom>
                <a:noFill/>
                <a:ln w="9525" cap="flat" cmpd="sng">
                  <a:solidFill>
                    <a:schemeClr val="folHlink"/>
                  </a:solidFill>
                  <a:prstDash val="solid"/>
                  <a:miter lim="8000"/>
                  <a:headEnd type="none" w="sm" len="sm"/>
                  <a:tailEnd type="none" w="sm" len="sm"/>
                </a:ln>
              </p:spPr>
            </p:cxnSp>
            <p:cxnSp>
              <p:nvCxnSpPr>
                <p:cNvPr id="57" name="Google Shape;57;p1"/>
                <p:cNvCxnSpPr/>
                <p:nvPr/>
              </p:nvCxnSpPr>
              <p:spPr>
                <a:xfrm>
                  <a:off x="7924800" y="0"/>
                  <a:ext cx="0" cy="6858000"/>
                </a:xfrm>
                <a:prstGeom prst="straightConnector1">
                  <a:avLst/>
                </a:prstGeom>
                <a:noFill/>
                <a:ln w="9525" cap="flat" cmpd="sng">
                  <a:solidFill>
                    <a:schemeClr val="folHlink"/>
                  </a:solidFill>
                  <a:prstDash val="solid"/>
                  <a:miter lim="8000"/>
                  <a:headEnd type="none" w="sm" len="sm"/>
                  <a:tailEnd type="none" w="sm" len="sm"/>
                </a:ln>
              </p:spPr>
            </p:cxnSp>
            <p:cxnSp>
              <p:nvCxnSpPr>
                <p:cNvPr id="58" name="Google Shape;58;p1"/>
                <p:cNvCxnSpPr/>
                <p:nvPr/>
              </p:nvCxnSpPr>
              <p:spPr>
                <a:xfrm>
                  <a:off x="8229600" y="0"/>
                  <a:ext cx="0" cy="6858000"/>
                </a:xfrm>
                <a:prstGeom prst="straightConnector1">
                  <a:avLst/>
                </a:prstGeom>
                <a:noFill/>
                <a:ln w="9525" cap="flat" cmpd="sng">
                  <a:solidFill>
                    <a:schemeClr val="folHlink"/>
                  </a:solidFill>
                  <a:prstDash val="solid"/>
                  <a:miter lim="8000"/>
                  <a:headEnd type="none" w="sm" len="sm"/>
                  <a:tailEnd type="none" w="sm" len="sm"/>
                </a:ln>
              </p:spPr>
            </p:cxnSp>
            <p:cxnSp>
              <p:nvCxnSpPr>
                <p:cNvPr id="59" name="Google Shape;59;p1"/>
                <p:cNvCxnSpPr/>
                <p:nvPr/>
              </p:nvCxnSpPr>
              <p:spPr>
                <a:xfrm>
                  <a:off x="8534400" y="0"/>
                  <a:ext cx="0" cy="6858000"/>
                </a:xfrm>
                <a:prstGeom prst="straightConnector1">
                  <a:avLst/>
                </a:prstGeom>
                <a:noFill/>
                <a:ln w="9525" cap="flat" cmpd="sng">
                  <a:solidFill>
                    <a:schemeClr val="folHlink"/>
                  </a:solidFill>
                  <a:prstDash val="solid"/>
                  <a:miter lim="8000"/>
                  <a:headEnd type="none" w="sm" len="sm"/>
                  <a:tailEnd type="none" w="sm" len="sm"/>
                </a:ln>
              </p:spPr>
            </p:cxnSp>
            <p:cxnSp>
              <p:nvCxnSpPr>
                <p:cNvPr id="60" name="Google Shape;60;p1"/>
                <p:cNvCxnSpPr/>
                <p:nvPr/>
              </p:nvCxnSpPr>
              <p:spPr>
                <a:xfrm>
                  <a:off x="8839200" y="0"/>
                  <a:ext cx="0" cy="6858000"/>
                </a:xfrm>
                <a:prstGeom prst="straightConnector1">
                  <a:avLst/>
                </a:prstGeom>
                <a:noFill/>
                <a:ln w="9525" cap="flat" cmpd="sng">
                  <a:solidFill>
                    <a:schemeClr val="folHlink"/>
                  </a:solidFill>
                  <a:prstDash val="solid"/>
                  <a:miter lim="8000"/>
                  <a:headEnd type="none" w="sm" len="sm"/>
                  <a:tailEnd type="none" w="sm" len="sm"/>
                </a:ln>
              </p:spPr>
            </p:cxnSp>
          </p:grpSp>
        </p:grpSp>
        <p:sp>
          <p:nvSpPr>
            <p:cNvPr id="61" name="Google Shape;61;p1"/>
            <p:cNvSpPr/>
            <p:nvPr/>
          </p:nvSpPr>
          <p:spPr>
            <a:xfrm>
              <a:off x="3352800" y="0"/>
              <a:ext cx="5791200" cy="152400"/>
            </a:xfrm>
            <a:prstGeom prst="rect">
              <a:avLst/>
            </a:prstGeom>
            <a:solidFill>
              <a:schemeClr val="lt1"/>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2400" b="0" i="0" u="none" strike="noStrike" cap="none">
                <a:solidFill>
                  <a:schemeClr val="dk1"/>
                </a:solidFill>
                <a:latin typeface="Times New Roman"/>
                <a:ea typeface="Times New Roman"/>
                <a:cs typeface="Times New Roman"/>
                <a:sym typeface="Times New Roman"/>
              </a:endParaRPr>
            </a:p>
          </p:txBody>
        </p:sp>
        <p:cxnSp>
          <p:nvCxnSpPr>
            <p:cNvPr id="62" name="Google Shape;62;p1"/>
            <p:cNvCxnSpPr/>
            <p:nvPr/>
          </p:nvCxnSpPr>
          <p:spPr>
            <a:xfrm>
              <a:off x="8839200" y="0"/>
              <a:ext cx="0" cy="2362200"/>
            </a:xfrm>
            <a:prstGeom prst="straightConnector1">
              <a:avLst/>
            </a:prstGeom>
            <a:noFill/>
            <a:ln w="9525" cap="flat" cmpd="sng">
              <a:solidFill>
                <a:schemeClr val="hlink"/>
              </a:solidFill>
              <a:prstDash val="solid"/>
              <a:miter lim="8000"/>
              <a:headEnd type="none" w="sm" len="sm"/>
              <a:tailEnd type="none" w="sm" len="sm"/>
            </a:ln>
          </p:spPr>
        </p:cxnSp>
        <p:grpSp>
          <p:nvGrpSpPr>
            <p:cNvPr id="63" name="Google Shape;63;p1"/>
            <p:cNvGrpSpPr/>
            <p:nvPr/>
          </p:nvGrpSpPr>
          <p:grpSpPr>
            <a:xfrm>
              <a:off x="414337" y="1416050"/>
              <a:ext cx="1784350" cy="2324100"/>
              <a:chOff x="152400" y="1454150"/>
              <a:chExt cx="3505200" cy="4565650"/>
            </a:xfrm>
          </p:grpSpPr>
          <p:cxnSp>
            <p:nvCxnSpPr>
              <p:cNvPr id="64" name="Google Shape;64;p1"/>
              <p:cNvCxnSpPr/>
              <p:nvPr/>
            </p:nvCxnSpPr>
            <p:spPr>
              <a:xfrm rot="10800000">
                <a:off x="152400" y="1646237"/>
                <a:ext cx="3505200" cy="0"/>
              </a:xfrm>
              <a:prstGeom prst="straightConnector1">
                <a:avLst/>
              </a:prstGeom>
              <a:noFill/>
              <a:ln w="9525" cap="flat" cmpd="sng">
                <a:solidFill>
                  <a:schemeClr val="hlink"/>
                </a:solidFill>
                <a:prstDash val="solid"/>
                <a:miter lim="8000"/>
                <a:headEnd type="none" w="sm" len="sm"/>
                <a:tailEnd type="none" w="sm" len="sm"/>
              </a:ln>
            </p:spPr>
          </p:cxnSp>
          <p:cxnSp>
            <p:nvCxnSpPr>
              <p:cNvPr id="65" name="Google Shape;65;p1"/>
              <p:cNvCxnSpPr/>
              <p:nvPr/>
            </p:nvCxnSpPr>
            <p:spPr>
              <a:xfrm>
                <a:off x="533400" y="1460500"/>
                <a:ext cx="0" cy="4559300"/>
              </a:xfrm>
              <a:prstGeom prst="straightConnector1">
                <a:avLst/>
              </a:prstGeom>
              <a:noFill/>
              <a:ln w="9525" cap="flat" cmpd="sng">
                <a:solidFill>
                  <a:schemeClr val="hlink"/>
                </a:solidFill>
                <a:prstDash val="solid"/>
                <a:miter lim="8000"/>
                <a:headEnd type="none" w="sm" len="sm"/>
                <a:tailEnd type="none" w="sm" len="sm"/>
              </a:ln>
            </p:spPr>
          </p:cxnSp>
          <p:cxnSp>
            <p:nvCxnSpPr>
              <p:cNvPr id="66" name="Google Shape;66;p1"/>
              <p:cNvCxnSpPr/>
              <p:nvPr/>
            </p:nvCxnSpPr>
            <p:spPr>
              <a:xfrm flipH="1">
                <a:off x="344487" y="1454150"/>
                <a:ext cx="379412" cy="379412"/>
              </a:xfrm>
              <a:prstGeom prst="curvedConnector2">
                <a:avLst/>
              </a:prstGeom>
              <a:noFill/>
              <a:ln w="9525" cap="flat" cmpd="sng">
                <a:solidFill>
                  <a:schemeClr val="hlink"/>
                </a:solidFill>
                <a:prstDash val="solid"/>
                <a:miter lim="8000"/>
                <a:headEnd type="none" w="sm" len="sm"/>
                <a:tailEnd type="none" w="sm" len="sm"/>
              </a:ln>
            </p:spPr>
          </p:cxnSp>
        </p:grpSp>
      </p:grpSp>
      <p:sp>
        <p:nvSpPr>
          <p:cNvPr id="67" name="Google Shape;67;p1"/>
          <p:cNvSpPr txBox="1">
            <a:spLocks noGrp="1"/>
          </p:cNvSpPr>
          <p:nvPr>
            <p:ph type="title"/>
          </p:nvPr>
        </p:nvSpPr>
        <p:spPr>
          <a:xfrm>
            <a:off x="609600" y="304800"/>
            <a:ext cx="7772400" cy="1143000"/>
          </a:xfrm>
          <a:prstGeom prst="rect">
            <a:avLst/>
          </a:prstGeom>
          <a:noFill/>
          <a:ln>
            <a:noFill/>
          </a:ln>
        </p:spPr>
        <p:txBody>
          <a:bodyPr spcFirstLastPara="1" wrap="square" lIns="91425" tIns="91425" rIns="91425" bIns="91425" anchor="b" anchorCtr="0">
            <a:noAutofit/>
          </a:bodyPr>
          <a:lstStyle>
            <a:lvl1pPr marL="0" marR="0" lvl="0" indent="-88900" algn="l" rtl="0">
              <a:lnSpc>
                <a:spcPct val="100000"/>
              </a:lnSpc>
              <a:spcBef>
                <a:spcPts val="0"/>
              </a:spcBef>
              <a:spcAft>
                <a:spcPts val="0"/>
              </a:spcAft>
              <a:buSzPts val="1400"/>
              <a:buChar char="●"/>
              <a:defRPr sz="4400" b="0" i="0" u="none" strike="noStrike" cap="none">
                <a:solidFill>
                  <a:schemeClr val="dk2"/>
                </a:solidFill>
                <a:latin typeface="Tahoma"/>
                <a:ea typeface="Tahoma"/>
                <a:cs typeface="Tahoma"/>
                <a:sym typeface="Tahoma"/>
              </a:defRPr>
            </a:lvl1pPr>
            <a:lvl2pPr marL="0" marR="0" lvl="1" indent="-88900" algn="l" rtl="0">
              <a:lnSpc>
                <a:spcPct val="100000"/>
              </a:lnSpc>
              <a:spcBef>
                <a:spcPts val="0"/>
              </a:spcBef>
              <a:spcAft>
                <a:spcPts val="0"/>
              </a:spcAft>
              <a:buSzPts val="1400"/>
              <a:buChar char="○"/>
              <a:defRPr sz="4400" b="0" i="0" u="none" strike="noStrike" cap="none">
                <a:solidFill>
                  <a:schemeClr val="dk2"/>
                </a:solidFill>
                <a:latin typeface="Tahoma"/>
                <a:ea typeface="Tahoma"/>
                <a:cs typeface="Tahoma"/>
                <a:sym typeface="Tahoma"/>
              </a:defRPr>
            </a:lvl2pPr>
            <a:lvl3pPr marL="0" marR="0" lvl="2" indent="-88900" algn="l" rtl="0">
              <a:lnSpc>
                <a:spcPct val="100000"/>
              </a:lnSpc>
              <a:spcBef>
                <a:spcPts val="0"/>
              </a:spcBef>
              <a:spcAft>
                <a:spcPts val="0"/>
              </a:spcAft>
              <a:buSzPts val="1400"/>
              <a:buChar char="■"/>
              <a:defRPr sz="4400" b="0" i="0" u="none" strike="noStrike" cap="none">
                <a:solidFill>
                  <a:schemeClr val="dk2"/>
                </a:solidFill>
                <a:latin typeface="Tahoma"/>
                <a:ea typeface="Tahoma"/>
                <a:cs typeface="Tahoma"/>
                <a:sym typeface="Tahoma"/>
              </a:defRPr>
            </a:lvl3pPr>
            <a:lvl4pPr marL="0" marR="0" lvl="3" indent="-88900" algn="l" rtl="0">
              <a:lnSpc>
                <a:spcPct val="100000"/>
              </a:lnSpc>
              <a:spcBef>
                <a:spcPts val="0"/>
              </a:spcBef>
              <a:spcAft>
                <a:spcPts val="0"/>
              </a:spcAft>
              <a:buSzPts val="1400"/>
              <a:buChar char="●"/>
              <a:defRPr sz="4400" b="0" i="0" u="none" strike="noStrike" cap="none">
                <a:solidFill>
                  <a:schemeClr val="dk2"/>
                </a:solidFill>
                <a:latin typeface="Tahoma"/>
                <a:ea typeface="Tahoma"/>
                <a:cs typeface="Tahoma"/>
                <a:sym typeface="Tahoma"/>
              </a:defRPr>
            </a:lvl4pPr>
            <a:lvl5pPr marL="0" marR="0" lvl="4" indent="-88900" algn="l" rtl="0">
              <a:lnSpc>
                <a:spcPct val="100000"/>
              </a:lnSpc>
              <a:spcBef>
                <a:spcPts val="0"/>
              </a:spcBef>
              <a:spcAft>
                <a:spcPts val="0"/>
              </a:spcAft>
              <a:buSzPts val="1400"/>
              <a:buChar char="○"/>
              <a:defRPr sz="4400" b="0" i="0" u="none" strike="noStrike" cap="none">
                <a:solidFill>
                  <a:schemeClr val="dk2"/>
                </a:solidFill>
                <a:latin typeface="Tahoma"/>
                <a:ea typeface="Tahoma"/>
                <a:cs typeface="Tahoma"/>
                <a:sym typeface="Tahoma"/>
              </a:defRPr>
            </a:lvl5pPr>
            <a:lvl6pPr marL="0" marR="0" lvl="5" indent="-88900" algn="l" rtl="0">
              <a:lnSpc>
                <a:spcPct val="100000"/>
              </a:lnSpc>
              <a:spcBef>
                <a:spcPts val="0"/>
              </a:spcBef>
              <a:spcAft>
                <a:spcPts val="0"/>
              </a:spcAft>
              <a:buSzPts val="1400"/>
              <a:buChar char="■"/>
              <a:defRPr sz="4400" b="0" i="0" u="none" strike="noStrike" cap="none">
                <a:solidFill>
                  <a:schemeClr val="dk2"/>
                </a:solidFill>
                <a:latin typeface="Tahoma"/>
                <a:ea typeface="Tahoma"/>
                <a:cs typeface="Tahoma"/>
                <a:sym typeface="Tahoma"/>
              </a:defRPr>
            </a:lvl6pPr>
            <a:lvl7pPr marL="0" marR="0" lvl="6" indent="-88900" algn="l" rtl="0">
              <a:lnSpc>
                <a:spcPct val="100000"/>
              </a:lnSpc>
              <a:spcBef>
                <a:spcPts val="0"/>
              </a:spcBef>
              <a:spcAft>
                <a:spcPts val="0"/>
              </a:spcAft>
              <a:buSzPts val="1400"/>
              <a:buChar char="●"/>
              <a:defRPr sz="4400" b="0" i="0" u="none" strike="noStrike" cap="none">
                <a:solidFill>
                  <a:schemeClr val="dk2"/>
                </a:solidFill>
                <a:latin typeface="Tahoma"/>
                <a:ea typeface="Tahoma"/>
                <a:cs typeface="Tahoma"/>
                <a:sym typeface="Tahoma"/>
              </a:defRPr>
            </a:lvl7pPr>
            <a:lvl8pPr marL="0" marR="0" lvl="7" indent="-88900" algn="l" rtl="0">
              <a:lnSpc>
                <a:spcPct val="100000"/>
              </a:lnSpc>
              <a:spcBef>
                <a:spcPts val="0"/>
              </a:spcBef>
              <a:spcAft>
                <a:spcPts val="0"/>
              </a:spcAft>
              <a:buSzPts val="1400"/>
              <a:buChar char="○"/>
              <a:defRPr sz="4400" b="0" i="0" u="none" strike="noStrike" cap="none">
                <a:solidFill>
                  <a:schemeClr val="dk2"/>
                </a:solidFill>
                <a:latin typeface="Tahoma"/>
                <a:ea typeface="Tahoma"/>
                <a:cs typeface="Tahoma"/>
                <a:sym typeface="Tahoma"/>
              </a:defRPr>
            </a:lvl8pPr>
            <a:lvl9pPr marL="0" marR="0" lvl="8" indent="-88900" algn="l" rtl="0">
              <a:lnSpc>
                <a:spcPct val="100000"/>
              </a:lnSpc>
              <a:spcBef>
                <a:spcPts val="0"/>
              </a:spcBef>
              <a:spcAft>
                <a:spcPts val="0"/>
              </a:spcAft>
              <a:buSzPts val="1400"/>
              <a:buChar char="■"/>
              <a:defRPr sz="4400" b="0" i="0" u="none" strike="noStrike" cap="none">
                <a:solidFill>
                  <a:schemeClr val="dk2"/>
                </a:solidFill>
                <a:latin typeface="Tahoma"/>
                <a:ea typeface="Tahoma"/>
                <a:cs typeface="Tahoma"/>
                <a:sym typeface="Tahoma"/>
              </a:defRPr>
            </a:lvl9pPr>
          </a:lstStyle>
          <a:p>
            <a:endParaRPr/>
          </a:p>
        </p:txBody>
      </p:sp>
      <p:sp>
        <p:nvSpPr>
          <p:cNvPr id="68" name="Google Shape;68;p1" descr="Rectangle: Click to edit Master text styles &#10;Second level &#10;Third level &#10;Fourth level &#10;Fifth level"/>
          <p:cNvSpPr txBox="1">
            <a:spLocks noGrp="1"/>
          </p:cNvSpPr>
          <p:nvPr>
            <p:ph type="body" idx="1"/>
          </p:nvPr>
        </p:nvSpPr>
        <p:spPr>
          <a:xfrm>
            <a:off x="838200" y="1905000"/>
            <a:ext cx="7772400" cy="4114800"/>
          </a:xfrm>
          <a:prstGeom prst="rect">
            <a:avLst/>
          </a:prstGeom>
          <a:noFill/>
          <a:ln>
            <a:noFill/>
          </a:ln>
        </p:spPr>
        <p:txBody>
          <a:bodyPr spcFirstLastPara="1" wrap="square" lIns="91425" tIns="91425" rIns="91425" bIns="91425" anchor="t" anchorCtr="0">
            <a:noAutofit/>
          </a:bodyPr>
          <a:lstStyle>
            <a:lvl1pPr marL="457200" marR="0" lvl="0" indent="-317500" algn="l" rtl="0">
              <a:lnSpc>
                <a:spcPct val="100000"/>
              </a:lnSpc>
              <a:spcBef>
                <a:spcPts val="640"/>
              </a:spcBef>
              <a:spcAft>
                <a:spcPts val="0"/>
              </a:spcAft>
              <a:buClr>
                <a:schemeClr val="dk1"/>
              </a:buClr>
              <a:buSzPts val="1400"/>
              <a:buFont typeface="Tahoma"/>
              <a:buChar char="•"/>
              <a:defRPr sz="3200" b="0" i="0" u="none" strike="noStrike" cap="none">
                <a:solidFill>
                  <a:schemeClr val="dk1"/>
                </a:solidFill>
                <a:latin typeface="Tahoma"/>
                <a:ea typeface="Tahoma"/>
                <a:cs typeface="Tahoma"/>
                <a:sym typeface="Tahoma"/>
              </a:defRPr>
            </a:lvl1pPr>
            <a:lvl2pPr marL="914400" marR="0" lvl="1" indent="-317500" algn="l" rtl="0">
              <a:lnSpc>
                <a:spcPct val="100000"/>
              </a:lnSpc>
              <a:spcBef>
                <a:spcPts val="560"/>
              </a:spcBef>
              <a:spcAft>
                <a:spcPts val="0"/>
              </a:spcAft>
              <a:buClr>
                <a:schemeClr val="dk1"/>
              </a:buClr>
              <a:buSzPts val="1400"/>
              <a:buFont typeface="Tahoma"/>
              <a:buChar char="•"/>
              <a:defRPr sz="2800" b="0" i="0" u="none" strike="noStrike" cap="none">
                <a:solidFill>
                  <a:schemeClr val="dk1"/>
                </a:solidFill>
                <a:latin typeface="Tahoma"/>
                <a:ea typeface="Tahoma"/>
                <a:cs typeface="Tahoma"/>
                <a:sym typeface="Tahoma"/>
              </a:defRPr>
            </a:lvl2pPr>
            <a:lvl3pPr marL="1371600" marR="0" lvl="2" indent="-317500" algn="l" rtl="0">
              <a:lnSpc>
                <a:spcPct val="100000"/>
              </a:lnSpc>
              <a:spcBef>
                <a:spcPts val="480"/>
              </a:spcBef>
              <a:spcAft>
                <a:spcPts val="0"/>
              </a:spcAft>
              <a:buClr>
                <a:schemeClr val="dk1"/>
              </a:buClr>
              <a:buSzPts val="1400"/>
              <a:buFont typeface="Tahoma"/>
              <a:buChar char="•"/>
              <a:defRPr sz="2400" b="0" i="0" u="none" strike="noStrike" cap="none">
                <a:solidFill>
                  <a:schemeClr val="dk1"/>
                </a:solidFill>
                <a:latin typeface="Tahoma"/>
                <a:ea typeface="Tahoma"/>
                <a:cs typeface="Tahoma"/>
                <a:sym typeface="Tahoma"/>
              </a:defRPr>
            </a:lvl3pPr>
            <a:lvl4pPr marL="1828800" marR="0" lvl="3" indent="-317500" algn="l" rtl="0">
              <a:lnSpc>
                <a:spcPct val="100000"/>
              </a:lnSpc>
              <a:spcBef>
                <a:spcPts val="400"/>
              </a:spcBef>
              <a:spcAft>
                <a:spcPts val="0"/>
              </a:spcAft>
              <a:buClr>
                <a:schemeClr val="dk1"/>
              </a:buClr>
              <a:buSzPts val="1400"/>
              <a:buFont typeface="Tahoma"/>
              <a:buChar char="•"/>
              <a:defRPr sz="2000" b="0" i="0" u="none" strike="noStrike" cap="none">
                <a:solidFill>
                  <a:schemeClr val="dk1"/>
                </a:solidFill>
                <a:latin typeface="Tahoma"/>
                <a:ea typeface="Tahoma"/>
                <a:cs typeface="Tahoma"/>
                <a:sym typeface="Tahoma"/>
              </a:defRPr>
            </a:lvl4pPr>
            <a:lvl5pPr marL="2286000" marR="0" lvl="4" indent="-317500" algn="l" rtl="0">
              <a:lnSpc>
                <a:spcPct val="100000"/>
              </a:lnSpc>
              <a:spcBef>
                <a:spcPts val="400"/>
              </a:spcBef>
              <a:spcAft>
                <a:spcPts val="0"/>
              </a:spcAft>
              <a:buClr>
                <a:schemeClr val="dk1"/>
              </a:buClr>
              <a:buSzPts val="1400"/>
              <a:buFont typeface="Tahoma"/>
              <a:buChar char="•"/>
              <a:defRPr sz="2000" b="0" i="0" u="none" strike="noStrike" cap="none">
                <a:solidFill>
                  <a:schemeClr val="dk1"/>
                </a:solidFill>
                <a:latin typeface="Tahoma"/>
                <a:ea typeface="Tahoma"/>
                <a:cs typeface="Tahoma"/>
                <a:sym typeface="Tahoma"/>
              </a:defRPr>
            </a:lvl5pPr>
            <a:lvl6pPr marL="2743200" marR="0" lvl="5" indent="-317500" algn="l" rtl="0">
              <a:lnSpc>
                <a:spcPct val="100000"/>
              </a:lnSpc>
              <a:spcBef>
                <a:spcPts val="400"/>
              </a:spcBef>
              <a:spcAft>
                <a:spcPts val="0"/>
              </a:spcAft>
              <a:buClr>
                <a:schemeClr val="dk1"/>
              </a:buClr>
              <a:buSzPts val="1400"/>
              <a:buFont typeface="Tahoma"/>
              <a:buChar char="•"/>
              <a:defRPr sz="2000" b="0" i="0" u="none" strike="noStrike" cap="none">
                <a:solidFill>
                  <a:schemeClr val="dk1"/>
                </a:solidFill>
                <a:latin typeface="Tahoma"/>
                <a:ea typeface="Tahoma"/>
                <a:cs typeface="Tahoma"/>
                <a:sym typeface="Tahoma"/>
              </a:defRPr>
            </a:lvl6pPr>
            <a:lvl7pPr marL="3200400" marR="0" lvl="6" indent="-317500" algn="l" rtl="0">
              <a:lnSpc>
                <a:spcPct val="100000"/>
              </a:lnSpc>
              <a:spcBef>
                <a:spcPts val="400"/>
              </a:spcBef>
              <a:spcAft>
                <a:spcPts val="0"/>
              </a:spcAft>
              <a:buClr>
                <a:schemeClr val="dk1"/>
              </a:buClr>
              <a:buSzPts val="1400"/>
              <a:buFont typeface="Tahoma"/>
              <a:buChar char="•"/>
              <a:defRPr sz="2000" b="0" i="0" u="none" strike="noStrike" cap="none">
                <a:solidFill>
                  <a:schemeClr val="dk1"/>
                </a:solidFill>
                <a:latin typeface="Tahoma"/>
                <a:ea typeface="Tahoma"/>
                <a:cs typeface="Tahoma"/>
                <a:sym typeface="Tahoma"/>
              </a:defRPr>
            </a:lvl7pPr>
            <a:lvl8pPr marL="3657600" marR="0" lvl="7" indent="-317500" algn="l" rtl="0">
              <a:lnSpc>
                <a:spcPct val="100000"/>
              </a:lnSpc>
              <a:spcBef>
                <a:spcPts val="400"/>
              </a:spcBef>
              <a:spcAft>
                <a:spcPts val="0"/>
              </a:spcAft>
              <a:buClr>
                <a:schemeClr val="dk1"/>
              </a:buClr>
              <a:buSzPts val="1400"/>
              <a:buFont typeface="Tahoma"/>
              <a:buChar char="•"/>
              <a:defRPr sz="2000" b="0" i="0" u="none" strike="noStrike" cap="none">
                <a:solidFill>
                  <a:schemeClr val="dk1"/>
                </a:solidFill>
                <a:latin typeface="Tahoma"/>
                <a:ea typeface="Tahoma"/>
                <a:cs typeface="Tahoma"/>
                <a:sym typeface="Tahoma"/>
              </a:defRPr>
            </a:lvl8pPr>
            <a:lvl9pPr marL="4114800" marR="0" lvl="8" indent="-317500" algn="l" rtl="0">
              <a:lnSpc>
                <a:spcPct val="100000"/>
              </a:lnSpc>
              <a:spcBef>
                <a:spcPts val="400"/>
              </a:spcBef>
              <a:spcAft>
                <a:spcPts val="0"/>
              </a:spcAft>
              <a:buClr>
                <a:schemeClr val="dk1"/>
              </a:buClr>
              <a:buSzPts val="1400"/>
              <a:buFont typeface="Tahoma"/>
              <a:buChar char="•"/>
              <a:defRPr sz="2000" b="0" i="0" u="none" strike="noStrike" cap="none">
                <a:solidFill>
                  <a:schemeClr val="dk1"/>
                </a:solidFill>
                <a:latin typeface="Tahoma"/>
                <a:ea typeface="Tahoma"/>
                <a:cs typeface="Tahoma"/>
                <a:sym typeface="Tahoma"/>
              </a:defRPr>
            </a:lvl9pPr>
          </a:lstStyle>
          <a:p>
            <a:endParaRPr/>
          </a:p>
        </p:txBody>
      </p:sp>
      <p:sp>
        <p:nvSpPr>
          <p:cNvPr id="69" name="Google Shape;69;p1"/>
          <p:cNvSpPr txBox="1">
            <a:spLocks noGrp="1"/>
          </p:cNvSpPr>
          <p:nvPr>
            <p:ph type="dt" idx="10"/>
          </p:nvPr>
        </p:nvSpPr>
        <p:spPr>
          <a:xfrm>
            <a:off x="685800" y="6248400"/>
            <a:ext cx="1905000" cy="457200"/>
          </a:xfrm>
          <a:prstGeom prst="rect">
            <a:avLst/>
          </a:prstGeom>
          <a:noFill/>
          <a:ln>
            <a:noFill/>
          </a:ln>
        </p:spPr>
        <p:txBody>
          <a:bodyPr spcFirstLastPara="1" wrap="square" lIns="91425" tIns="91425" rIns="91425" bIns="91425" anchor="b" anchorCtr="0">
            <a:noAutofit/>
          </a:bodyPr>
          <a:lstStyle>
            <a:lvl1pPr marL="0" marR="0" lvl="0" indent="-88900" algn="l" rtl="0">
              <a:lnSpc>
                <a:spcPct val="100000"/>
              </a:lnSpc>
              <a:spcBef>
                <a:spcPts val="0"/>
              </a:spcBef>
              <a:spcAft>
                <a:spcPts val="0"/>
              </a:spcAft>
              <a:buSzPts val="1400"/>
              <a:buChar char="●"/>
              <a:defRPr sz="1400" b="0" i="0" u="none" strike="noStrike" cap="none">
                <a:solidFill>
                  <a:schemeClr val="dk1"/>
                </a:solidFill>
                <a:latin typeface="Tahoma"/>
                <a:ea typeface="Tahoma"/>
                <a:cs typeface="Tahoma"/>
                <a:sym typeface="Tahoma"/>
              </a:defRPr>
            </a:lvl1pPr>
            <a:lvl2pPr marL="457200" marR="0" lvl="1" indent="-88900" algn="l" rtl="0">
              <a:lnSpc>
                <a:spcPct val="100000"/>
              </a:lnSpc>
              <a:spcBef>
                <a:spcPts val="0"/>
              </a:spcBef>
              <a:spcAft>
                <a:spcPts val="0"/>
              </a:spcAft>
              <a:buSzPts val="1400"/>
              <a:buChar char="○"/>
              <a:defRPr sz="2400" b="0" i="0" u="none" strike="noStrike" cap="none">
                <a:solidFill>
                  <a:schemeClr val="dk1"/>
                </a:solidFill>
                <a:latin typeface="Times New Roman"/>
                <a:ea typeface="Times New Roman"/>
                <a:cs typeface="Times New Roman"/>
                <a:sym typeface="Times New Roman"/>
              </a:defRPr>
            </a:lvl2pPr>
            <a:lvl3pPr marL="914400" marR="0" lvl="2" indent="-88900" algn="l" rtl="0">
              <a:lnSpc>
                <a:spcPct val="100000"/>
              </a:lnSpc>
              <a:spcBef>
                <a:spcPts val="0"/>
              </a:spcBef>
              <a:spcAft>
                <a:spcPts val="0"/>
              </a:spcAft>
              <a:buSzPts val="1400"/>
              <a:buChar char="■"/>
              <a:defRPr sz="2400" b="0" i="0" u="none" strike="noStrike" cap="none">
                <a:solidFill>
                  <a:schemeClr val="dk1"/>
                </a:solidFill>
                <a:latin typeface="Times New Roman"/>
                <a:ea typeface="Times New Roman"/>
                <a:cs typeface="Times New Roman"/>
                <a:sym typeface="Times New Roman"/>
              </a:defRPr>
            </a:lvl3pPr>
            <a:lvl4pPr marL="1371600" marR="0" lvl="3" indent="-88900" algn="l" rtl="0">
              <a:lnSpc>
                <a:spcPct val="100000"/>
              </a:lnSpc>
              <a:spcBef>
                <a:spcPts val="0"/>
              </a:spcBef>
              <a:spcAft>
                <a:spcPts val="0"/>
              </a:spcAft>
              <a:buSzPts val="1400"/>
              <a:buChar char="●"/>
              <a:defRPr sz="2400" b="0" i="0" u="none" strike="noStrike" cap="none">
                <a:solidFill>
                  <a:schemeClr val="dk1"/>
                </a:solidFill>
                <a:latin typeface="Times New Roman"/>
                <a:ea typeface="Times New Roman"/>
                <a:cs typeface="Times New Roman"/>
                <a:sym typeface="Times New Roman"/>
              </a:defRPr>
            </a:lvl4pPr>
            <a:lvl5pPr marL="1828800" marR="0" lvl="4" indent="-88900" algn="l" rtl="0">
              <a:lnSpc>
                <a:spcPct val="100000"/>
              </a:lnSpc>
              <a:spcBef>
                <a:spcPts val="0"/>
              </a:spcBef>
              <a:spcAft>
                <a:spcPts val="0"/>
              </a:spcAft>
              <a:buSzPts val="1400"/>
              <a:buChar char="○"/>
              <a:defRPr sz="2400" b="0" i="0" u="none" strike="noStrike" cap="none">
                <a:solidFill>
                  <a:schemeClr val="dk1"/>
                </a:solidFill>
                <a:latin typeface="Times New Roman"/>
                <a:ea typeface="Times New Roman"/>
                <a:cs typeface="Times New Roman"/>
                <a:sym typeface="Times New Roman"/>
              </a:defRPr>
            </a:lvl5pPr>
            <a:lvl6pPr marL="2286000" marR="0" lvl="5" indent="-88900" algn="l" rtl="0">
              <a:lnSpc>
                <a:spcPct val="100000"/>
              </a:lnSpc>
              <a:spcBef>
                <a:spcPts val="0"/>
              </a:spcBef>
              <a:spcAft>
                <a:spcPts val="0"/>
              </a:spcAft>
              <a:buSzPts val="1400"/>
              <a:buChar char="■"/>
              <a:defRPr sz="2400" b="0" i="0" u="none" strike="noStrike" cap="none">
                <a:solidFill>
                  <a:schemeClr val="dk1"/>
                </a:solidFill>
                <a:latin typeface="Times New Roman"/>
                <a:ea typeface="Times New Roman"/>
                <a:cs typeface="Times New Roman"/>
                <a:sym typeface="Times New Roman"/>
              </a:defRPr>
            </a:lvl6pPr>
            <a:lvl7pPr marL="3200400" marR="0" lvl="6" indent="-88900" algn="l" rtl="0">
              <a:lnSpc>
                <a:spcPct val="100000"/>
              </a:lnSpc>
              <a:spcBef>
                <a:spcPts val="0"/>
              </a:spcBef>
              <a:spcAft>
                <a:spcPts val="0"/>
              </a:spcAft>
              <a:buSzPts val="1400"/>
              <a:buChar char="●"/>
              <a:defRPr sz="2400" b="0" i="0" u="none" strike="noStrike" cap="none">
                <a:solidFill>
                  <a:schemeClr val="dk1"/>
                </a:solidFill>
                <a:latin typeface="Times New Roman"/>
                <a:ea typeface="Times New Roman"/>
                <a:cs typeface="Times New Roman"/>
                <a:sym typeface="Times New Roman"/>
              </a:defRPr>
            </a:lvl7pPr>
            <a:lvl8pPr marL="4572000" marR="0" lvl="7" indent="-88900" algn="l" rtl="0">
              <a:lnSpc>
                <a:spcPct val="100000"/>
              </a:lnSpc>
              <a:spcBef>
                <a:spcPts val="0"/>
              </a:spcBef>
              <a:spcAft>
                <a:spcPts val="0"/>
              </a:spcAft>
              <a:buSzPts val="1400"/>
              <a:buChar char="○"/>
              <a:defRPr sz="2400" b="0" i="0" u="none" strike="noStrike" cap="none">
                <a:solidFill>
                  <a:schemeClr val="dk1"/>
                </a:solidFill>
                <a:latin typeface="Times New Roman"/>
                <a:ea typeface="Times New Roman"/>
                <a:cs typeface="Times New Roman"/>
                <a:sym typeface="Times New Roman"/>
              </a:defRPr>
            </a:lvl8pPr>
            <a:lvl9pPr marL="6400800" marR="0" lvl="8" indent="-88900" algn="l" rtl="0">
              <a:lnSpc>
                <a:spcPct val="100000"/>
              </a:lnSpc>
              <a:spcBef>
                <a:spcPts val="0"/>
              </a:spcBef>
              <a:spcAft>
                <a:spcPts val="0"/>
              </a:spcAft>
              <a:buSzPts val="1400"/>
              <a:buChar char="■"/>
              <a:defRPr sz="2400" b="0" i="0" u="none" strike="noStrike" cap="none">
                <a:solidFill>
                  <a:schemeClr val="dk1"/>
                </a:solidFill>
                <a:latin typeface="Times New Roman"/>
                <a:ea typeface="Times New Roman"/>
                <a:cs typeface="Times New Roman"/>
                <a:sym typeface="Times New Roman"/>
              </a:defRPr>
            </a:lvl9pPr>
          </a:lstStyle>
          <a:p>
            <a:endParaRPr/>
          </a:p>
        </p:txBody>
      </p:sp>
      <p:sp>
        <p:nvSpPr>
          <p:cNvPr id="70" name="Google Shape;70;p1"/>
          <p:cNvSpPr txBox="1">
            <a:spLocks noGrp="1"/>
          </p:cNvSpPr>
          <p:nvPr>
            <p:ph type="ftr" idx="11"/>
          </p:nvPr>
        </p:nvSpPr>
        <p:spPr>
          <a:xfrm>
            <a:off x="3124200" y="6248400"/>
            <a:ext cx="2895600" cy="457200"/>
          </a:xfrm>
          <a:prstGeom prst="rect">
            <a:avLst/>
          </a:prstGeom>
          <a:noFill/>
          <a:ln>
            <a:noFill/>
          </a:ln>
        </p:spPr>
        <p:txBody>
          <a:bodyPr spcFirstLastPara="1" wrap="square" lIns="91425" tIns="91425" rIns="91425" bIns="91425" anchor="b" anchorCtr="0">
            <a:noAutofit/>
          </a:bodyPr>
          <a:lstStyle>
            <a:lvl1pPr marL="0" marR="0" lvl="0" indent="-88900" algn="ctr" rtl="0">
              <a:lnSpc>
                <a:spcPct val="100000"/>
              </a:lnSpc>
              <a:spcBef>
                <a:spcPts val="0"/>
              </a:spcBef>
              <a:spcAft>
                <a:spcPts val="0"/>
              </a:spcAft>
              <a:buSzPts val="1400"/>
              <a:buChar char="●"/>
              <a:defRPr sz="1400" b="0" i="0" u="none" strike="noStrike" cap="none">
                <a:solidFill>
                  <a:schemeClr val="dk1"/>
                </a:solidFill>
                <a:latin typeface="Tahoma"/>
                <a:ea typeface="Tahoma"/>
                <a:cs typeface="Tahoma"/>
                <a:sym typeface="Tahoma"/>
              </a:defRPr>
            </a:lvl1pPr>
            <a:lvl2pPr marL="457200" marR="0" lvl="1" indent="-88900" algn="l" rtl="0">
              <a:lnSpc>
                <a:spcPct val="100000"/>
              </a:lnSpc>
              <a:spcBef>
                <a:spcPts val="0"/>
              </a:spcBef>
              <a:spcAft>
                <a:spcPts val="0"/>
              </a:spcAft>
              <a:buSzPts val="1400"/>
              <a:buChar char="○"/>
              <a:defRPr sz="2400" b="0" i="0" u="none" strike="noStrike" cap="none">
                <a:solidFill>
                  <a:schemeClr val="dk1"/>
                </a:solidFill>
                <a:latin typeface="Times New Roman"/>
                <a:ea typeface="Times New Roman"/>
                <a:cs typeface="Times New Roman"/>
                <a:sym typeface="Times New Roman"/>
              </a:defRPr>
            </a:lvl2pPr>
            <a:lvl3pPr marL="914400" marR="0" lvl="2" indent="-88900" algn="l" rtl="0">
              <a:lnSpc>
                <a:spcPct val="100000"/>
              </a:lnSpc>
              <a:spcBef>
                <a:spcPts val="0"/>
              </a:spcBef>
              <a:spcAft>
                <a:spcPts val="0"/>
              </a:spcAft>
              <a:buSzPts val="1400"/>
              <a:buChar char="■"/>
              <a:defRPr sz="2400" b="0" i="0" u="none" strike="noStrike" cap="none">
                <a:solidFill>
                  <a:schemeClr val="dk1"/>
                </a:solidFill>
                <a:latin typeface="Times New Roman"/>
                <a:ea typeface="Times New Roman"/>
                <a:cs typeface="Times New Roman"/>
                <a:sym typeface="Times New Roman"/>
              </a:defRPr>
            </a:lvl3pPr>
            <a:lvl4pPr marL="1371600" marR="0" lvl="3" indent="-88900" algn="l" rtl="0">
              <a:lnSpc>
                <a:spcPct val="100000"/>
              </a:lnSpc>
              <a:spcBef>
                <a:spcPts val="0"/>
              </a:spcBef>
              <a:spcAft>
                <a:spcPts val="0"/>
              </a:spcAft>
              <a:buSzPts val="1400"/>
              <a:buChar char="●"/>
              <a:defRPr sz="2400" b="0" i="0" u="none" strike="noStrike" cap="none">
                <a:solidFill>
                  <a:schemeClr val="dk1"/>
                </a:solidFill>
                <a:latin typeface="Times New Roman"/>
                <a:ea typeface="Times New Roman"/>
                <a:cs typeface="Times New Roman"/>
                <a:sym typeface="Times New Roman"/>
              </a:defRPr>
            </a:lvl4pPr>
            <a:lvl5pPr marL="1828800" marR="0" lvl="4" indent="-88900" algn="l" rtl="0">
              <a:lnSpc>
                <a:spcPct val="100000"/>
              </a:lnSpc>
              <a:spcBef>
                <a:spcPts val="0"/>
              </a:spcBef>
              <a:spcAft>
                <a:spcPts val="0"/>
              </a:spcAft>
              <a:buSzPts val="1400"/>
              <a:buChar char="○"/>
              <a:defRPr sz="2400" b="0" i="0" u="none" strike="noStrike" cap="none">
                <a:solidFill>
                  <a:schemeClr val="dk1"/>
                </a:solidFill>
                <a:latin typeface="Times New Roman"/>
                <a:ea typeface="Times New Roman"/>
                <a:cs typeface="Times New Roman"/>
                <a:sym typeface="Times New Roman"/>
              </a:defRPr>
            </a:lvl5pPr>
            <a:lvl6pPr marL="2286000" marR="0" lvl="5" indent="-88900" algn="l" rtl="0">
              <a:lnSpc>
                <a:spcPct val="100000"/>
              </a:lnSpc>
              <a:spcBef>
                <a:spcPts val="0"/>
              </a:spcBef>
              <a:spcAft>
                <a:spcPts val="0"/>
              </a:spcAft>
              <a:buSzPts val="1400"/>
              <a:buChar char="■"/>
              <a:defRPr sz="2400" b="0" i="0" u="none" strike="noStrike" cap="none">
                <a:solidFill>
                  <a:schemeClr val="dk1"/>
                </a:solidFill>
                <a:latin typeface="Times New Roman"/>
                <a:ea typeface="Times New Roman"/>
                <a:cs typeface="Times New Roman"/>
                <a:sym typeface="Times New Roman"/>
              </a:defRPr>
            </a:lvl6pPr>
            <a:lvl7pPr marL="3200400" marR="0" lvl="6" indent="-88900" algn="l" rtl="0">
              <a:lnSpc>
                <a:spcPct val="100000"/>
              </a:lnSpc>
              <a:spcBef>
                <a:spcPts val="0"/>
              </a:spcBef>
              <a:spcAft>
                <a:spcPts val="0"/>
              </a:spcAft>
              <a:buSzPts val="1400"/>
              <a:buChar char="●"/>
              <a:defRPr sz="2400" b="0" i="0" u="none" strike="noStrike" cap="none">
                <a:solidFill>
                  <a:schemeClr val="dk1"/>
                </a:solidFill>
                <a:latin typeface="Times New Roman"/>
                <a:ea typeface="Times New Roman"/>
                <a:cs typeface="Times New Roman"/>
                <a:sym typeface="Times New Roman"/>
              </a:defRPr>
            </a:lvl7pPr>
            <a:lvl8pPr marL="4572000" marR="0" lvl="7" indent="-88900" algn="l" rtl="0">
              <a:lnSpc>
                <a:spcPct val="100000"/>
              </a:lnSpc>
              <a:spcBef>
                <a:spcPts val="0"/>
              </a:spcBef>
              <a:spcAft>
                <a:spcPts val="0"/>
              </a:spcAft>
              <a:buSzPts val="1400"/>
              <a:buChar char="○"/>
              <a:defRPr sz="2400" b="0" i="0" u="none" strike="noStrike" cap="none">
                <a:solidFill>
                  <a:schemeClr val="dk1"/>
                </a:solidFill>
                <a:latin typeface="Times New Roman"/>
                <a:ea typeface="Times New Roman"/>
                <a:cs typeface="Times New Roman"/>
                <a:sym typeface="Times New Roman"/>
              </a:defRPr>
            </a:lvl8pPr>
            <a:lvl9pPr marL="6400800" marR="0" lvl="8" indent="-88900" algn="l" rtl="0">
              <a:lnSpc>
                <a:spcPct val="100000"/>
              </a:lnSpc>
              <a:spcBef>
                <a:spcPts val="0"/>
              </a:spcBef>
              <a:spcAft>
                <a:spcPts val="0"/>
              </a:spcAft>
              <a:buSzPts val="1400"/>
              <a:buChar char="■"/>
              <a:defRPr sz="2400" b="0" i="0" u="none" strike="noStrike" cap="none">
                <a:solidFill>
                  <a:schemeClr val="dk1"/>
                </a:solidFill>
                <a:latin typeface="Times New Roman"/>
                <a:ea typeface="Times New Roman"/>
                <a:cs typeface="Times New Roman"/>
                <a:sym typeface="Times New Roman"/>
              </a:defRPr>
            </a:lvl9pPr>
          </a:lstStyle>
          <a:p>
            <a:endParaRPr/>
          </a:p>
        </p:txBody>
      </p:sp>
      <p:sp>
        <p:nvSpPr>
          <p:cNvPr id="71" name="Google Shape;71;p1"/>
          <p:cNvSpPr txBox="1">
            <a:spLocks noGrp="1"/>
          </p:cNvSpPr>
          <p:nvPr>
            <p:ph type="sldNum" idx="12"/>
          </p:nvPr>
        </p:nvSpPr>
        <p:spPr>
          <a:xfrm>
            <a:off x="6553200" y="6248400"/>
            <a:ext cx="1905000" cy="457200"/>
          </a:xfrm>
          <a:prstGeom prst="rect">
            <a:avLst/>
          </a:prstGeom>
          <a:noFill/>
          <a:ln>
            <a:noFill/>
          </a:ln>
        </p:spPr>
        <p:txBody>
          <a:bodyPr spcFirstLastPara="1" wrap="square" lIns="91425" tIns="45700" rIns="91425" bIns="45700" anchor="b" anchorCtr="0">
            <a:noAutofit/>
          </a:bodyPr>
          <a:lstStyle>
            <a:lvl1pPr marL="0" marR="0" lvl="0" indent="0" algn="r" rtl="0">
              <a:lnSpc>
                <a:spcPct val="100000"/>
              </a:lnSpc>
              <a:spcBef>
                <a:spcPts val="0"/>
              </a:spcBef>
              <a:spcAft>
                <a:spcPts val="0"/>
              </a:spcAft>
              <a:buClr>
                <a:schemeClr val="dk1"/>
              </a:buClr>
              <a:buFont typeface="Tahoma"/>
              <a:buNone/>
              <a:defRPr sz="1400" b="0" i="0" u="none" strike="noStrike" cap="none">
                <a:solidFill>
                  <a:schemeClr val="dk1"/>
                </a:solidFill>
                <a:latin typeface="Tahoma"/>
                <a:ea typeface="Tahoma"/>
                <a:cs typeface="Tahoma"/>
                <a:sym typeface="Tahoma"/>
              </a:defRPr>
            </a:lvl1pPr>
            <a:lvl2pPr marL="0" marR="0" lvl="1" indent="0" algn="r" rtl="0">
              <a:lnSpc>
                <a:spcPct val="100000"/>
              </a:lnSpc>
              <a:spcBef>
                <a:spcPts val="0"/>
              </a:spcBef>
              <a:spcAft>
                <a:spcPts val="0"/>
              </a:spcAft>
              <a:buClr>
                <a:schemeClr val="dk1"/>
              </a:buClr>
              <a:buFont typeface="Tahoma"/>
              <a:buNone/>
              <a:defRPr sz="1400" b="0" i="0" u="none" strike="noStrike" cap="none">
                <a:solidFill>
                  <a:schemeClr val="dk1"/>
                </a:solidFill>
                <a:latin typeface="Tahoma"/>
                <a:ea typeface="Tahoma"/>
                <a:cs typeface="Tahoma"/>
                <a:sym typeface="Tahoma"/>
              </a:defRPr>
            </a:lvl2pPr>
            <a:lvl3pPr marL="0" marR="0" lvl="2" indent="0" algn="r" rtl="0">
              <a:lnSpc>
                <a:spcPct val="100000"/>
              </a:lnSpc>
              <a:spcBef>
                <a:spcPts val="0"/>
              </a:spcBef>
              <a:spcAft>
                <a:spcPts val="0"/>
              </a:spcAft>
              <a:buClr>
                <a:schemeClr val="dk1"/>
              </a:buClr>
              <a:buFont typeface="Tahoma"/>
              <a:buNone/>
              <a:defRPr sz="1400" b="0" i="0" u="none" strike="noStrike" cap="none">
                <a:solidFill>
                  <a:schemeClr val="dk1"/>
                </a:solidFill>
                <a:latin typeface="Tahoma"/>
                <a:ea typeface="Tahoma"/>
                <a:cs typeface="Tahoma"/>
                <a:sym typeface="Tahoma"/>
              </a:defRPr>
            </a:lvl3pPr>
            <a:lvl4pPr marL="0" marR="0" lvl="3" indent="0" algn="r" rtl="0">
              <a:lnSpc>
                <a:spcPct val="100000"/>
              </a:lnSpc>
              <a:spcBef>
                <a:spcPts val="0"/>
              </a:spcBef>
              <a:spcAft>
                <a:spcPts val="0"/>
              </a:spcAft>
              <a:buClr>
                <a:schemeClr val="dk1"/>
              </a:buClr>
              <a:buFont typeface="Tahoma"/>
              <a:buNone/>
              <a:defRPr sz="1400" b="0" i="0" u="none" strike="noStrike" cap="none">
                <a:solidFill>
                  <a:schemeClr val="dk1"/>
                </a:solidFill>
                <a:latin typeface="Tahoma"/>
                <a:ea typeface="Tahoma"/>
                <a:cs typeface="Tahoma"/>
                <a:sym typeface="Tahoma"/>
              </a:defRPr>
            </a:lvl4pPr>
            <a:lvl5pPr marL="0" marR="0" lvl="4" indent="0" algn="r" rtl="0">
              <a:lnSpc>
                <a:spcPct val="100000"/>
              </a:lnSpc>
              <a:spcBef>
                <a:spcPts val="0"/>
              </a:spcBef>
              <a:spcAft>
                <a:spcPts val="0"/>
              </a:spcAft>
              <a:buClr>
                <a:schemeClr val="dk1"/>
              </a:buClr>
              <a:buFont typeface="Tahoma"/>
              <a:buNone/>
              <a:defRPr sz="1400" b="0" i="0" u="none" strike="noStrike" cap="none">
                <a:solidFill>
                  <a:schemeClr val="dk1"/>
                </a:solidFill>
                <a:latin typeface="Tahoma"/>
                <a:ea typeface="Tahoma"/>
                <a:cs typeface="Tahoma"/>
                <a:sym typeface="Tahoma"/>
              </a:defRPr>
            </a:lvl5pPr>
            <a:lvl6pPr marL="0" marR="0" lvl="5" indent="0" algn="r" rtl="0">
              <a:lnSpc>
                <a:spcPct val="100000"/>
              </a:lnSpc>
              <a:spcBef>
                <a:spcPts val="0"/>
              </a:spcBef>
              <a:spcAft>
                <a:spcPts val="0"/>
              </a:spcAft>
              <a:buClr>
                <a:schemeClr val="dk1"/>
              </a:buClr>
              <a:buFont typeface="Tahoma"/>
              <a:buNone/>
              <a:defRPr sz="1400" b="0" i="0" u="none" strike="noStrike" cap="none">
                <a:solidFill>
                  <a:schemeClr val="dk1"/>
                </a:solidFill>
                <a:latin typeface="Tahoma"/>
                <a:ea typeface="Tahoma"/>
                <a:cs typeface="Tahoma"/>
                <a:sym typeface="Tahoma"/>
              </a:defRPr>
            </a:lvl6pPr>
            <a:lvl7pPr marL="0" marR="0" lvl="6" indent="0" algn="r" rtl="0">
              <a:lnSpc>
                <a:spcPct val="100000"/>
              </a:lnSpc>
              <a:spcBef>
                <a:spcPts val="0"/>
              </a:spcBef>
              <a:spcAft>
                <a:spcPts val="0"/>
              </a:spcAft>
              <a:buClr>
                <a:schemeClr val="dk1"/>
              </a:buClr>
              <a:buFont typeface="Tahoma"/>
              <a:buNone/>
              <a:defRPr sz="1400" b="0" i="0" u="none" strike="noStrike" cap="none">
                <a:solidFill>
                  <a:schemeClr val="dk1"/>
                </a:solidFill>
                <a:latin typeface="Tahoma"/>
                <a:ea typeface="Tahoma"/>
                <a:cs typeface="Tahoma"/>
                <a:sym typeface="Tahoma"/>
              </a:defRPr>
            </a:lvl7pPr>
            <a:lvl8pPr marL="0" marR="0" lvl="7" indent="0" algn="r" rtl="0">
              <a:lnSpc>
                <a:spcPct val="100000"/>
              </a:lnSpc>
              <a:spcBef>
                <a:spcPts val="0"/>
              </a:spcBef>
              <a:spcAft>
                <a:spcPts val="0"/>
              </a:spcAft>
              <a:buClr>
                <a:schemeClr val="dk1"/>
              </a:buClr>
              <a:buFont typeface="Tahoma"/>
              <a:buNone/>
              <a:defRPr sz="1400" b="0" i="0" u="none" strike="noStrike" cap="none">
                <a:solidFill>
                  <a:schemeClr val="dk1"/>
                </a:solidFill>
                <a:latin typeface="Tahoma"/>
                <a:ea typeface="Tahoma"/>
                <a:cs typeface="Tahoma"/>
                <a:sym typeface="Tahoma"/>
              </a:defRPr>
            </a:lvl8pPr>
            <a:lvl9pPr marL="0" marR="0" lvl="8" indent="0" algn="r" rtl="0">
              <a:lnSpc>
                <a:spcPct val="100000"/>
              </a:lnSpc>
              <a:spcBef>
                <a:spcPts val="0"/>
              </a:spcBef>
              <a:spcAft>
                <a:spcPts val="0"/>
              </a:spcAft>
              <a:buClr>
                <a:schemeClr val="dk1"/>
              </a:buClr>
              <a:buFont typeface="Tahoma"/>
              <a:buNone/>
              <a:defRPr sz="1400" b="0" i="0" u="none" strike="noStrike" cap="none">
                <a:solidFill>
                  <a:schemeClr val="dk1"/>
                </a:solidFill>
                <a:latin typeface="Tahoma"/>
                <a:ea typeface="Tahoma"/>
                <a:cs typeface="Tahoma"/>
                <a:sym typeface="Tahoma"/>
              </a:defRPr>
            </a:lvl9pPr>
          </a:lstStyle>
          <a:p>
            <a:pPr marL="0" lvl="0" indent="0" algn="r" rtl="0">
              <a:spcBef>
                <a:spcPts val="0"/>
              </a:spcBef>
              <a:spcAft>
                <a:spcPts val="0"/>
              </a:spcAft>
              <a:buNone/>
            </a:pPr>
            <a:fld id="{00000000-1234-1234-1234-123412341234}" type="slidenum">
              <a:rPr lang="en-US"/>
              <a:t>‹#›</a:t>
            </a:fld>
            <a:endParaRPr>
              <a:solidFill>
                <a:srgbClr val="000000"/>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www.youtube.com/watch?v=BcIDRet787k"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1.jp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56"/>
        <p:cNvGrpSpPr/>
        <p:nvPr/>
      </p:nvGrpSpPr>
      <p:grpSpPr>
        <a:xfrm>
          <a:off x="0" y="0"/>
          <a:ext cx="0" cy="0"/>
          <a:chOff x="0" y="0"/>
          <a:chExt cx="0" cy="0"/>
        </a:xfrm>
      </p:grpSpPr>
      <p:sp>
        <p:nvSpPr>
          <p:cNvPr id="157" name="Google Shape;157;p5"/>
          <p:cNvSpPr txBox="1">
            <a:spLocks noGrp="1"/>
          </p:cNvSpPr>
          <p:nvPr>
            <p:ph type="ctrTitle"/>
          </p:nvPr>
        </p:nvSpPr>
        <p:spPr>
          <a:xfrm>
            <a:off x="990600" y="1752600"/>
            <a:ext cx="7772400" cy="1143000"/>
          </a:xfrm>
          <a:prstGeom prst="rect">
            <a:avLst/>
          </a:prstGeom>
          <a:noFill/>
          <a:ln>
            <a:noFill/>
          </a:ln>
        </p:spPr>
        <p:txBody>
          <a:bodyPr spcFirstLastPara="1" wrap="square" lIns="91425" tIns="45700" rIns="91425" bIns="45700" anchor="b" anchorCtr="0">
            <a:noAutofit/>
          </a:bodyPr>
          <a:lstStyle/>
          <a:p>
            <a:pPr marL="0" marR="0" lvl="0" indent="0" algn="l" rtl="0">
              <a:lnSpc>
                <a:spcPct val="100000"/>
              </a:lnSpc>
              <a:spcBef>
                <a:spcPts val="0"/>
              </a:spcBef>
              <a:spcAft>
                <a:spcPts val="0"/>
              </a:spcAft>
              <a:buClr>
                <a:schemeClr val="dk2"/>
              </a:buClr>
              <a:buFont typeface="Tahoma"/>
              <a:buNone/>
            </a:pPr>
            <a:r>
              <a:rPr lang="en-US" sz="4400" b="0" i="0" u="none" strike="noStrike" cap="none">
                <a:solidFill>
                  <a:schemeClr val="dk2"/>
                </a:solidFill>
                <a:latin typeface="Tahoma"/>
                <a:ea typeface="Tahoma"/>
                <a:cs typeface="Tahoma"/>
                <a:sym typeface="Tahoma"/>
              </a:rPr>
              <a:t>The Home Electrical System</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15"/>
        <p:cNvGrpSpPr/>
        <p:nvPr/>
      </p:nvGrpSpPr>
      <p:grpSpPr>
        <a:xfrm>
          <a:off x="0" y="0"/>
          <a:ext cx="0" cy="0"/>
          <a:chOff x="0" y="0"/>
          <a:chExt cx="0" cy="0"/>
        </a:xfrm>
      </p:grpSpPr>
      <p:sp>
        <p:nvSpPr>
          <p:cNvPr id="216" name="Google Shape;216;p14"/>
          <p:cNvSpPr txBox="1">
            <a:spLocks noGrp="1"/>
          </p:cNvSpPr>
          <p:nvPr>
            <p:ph type="title"/>
          </p:nvPr>
        </p:nvSpPr>
        <p:spPr>
          <a:xfrm>
            <a:off x="304800" y="228600"/>
            <a:ext cx="4447500" cy="670500"/>
          </a:xfrm>
          <a:prstGeom prst="rect">
            <a:avLst/>
          </a:prstGeom>
          <a:noFill/>
          <a:ln>
            <a:noFill/>
          </a:ln>
        </p:spPr>
        <p:txBody>
          <a:bodyPr spcFirstLastPara="1" wrap="square" lIns="91425" tIns="45700" rIns="91425" bIns="45700" anchor="b" anchorCtr="0">
            <a:noAutofit/>
          </a:bodyPr>
          <a:lstStyle/>
          <a:p>
            <a:pPr marL="0" marR="0" lvl="0" indent="0" algn="l" rtl="0">
              <a:lnSpc>
                <a:spcPct val="100000"/>
              </a:lnSpc>
              <a:spcBef>
                <a:spcPts val="0"/>
              </a:spcBef>
              <a:spcAft>
                <a:spcPts val="0"/>
              </a:spcAft>
              <a:buClr>
                <a:schemeClr val="dk2"/>
              </a:buClr>
              <a:buFont typeface="Tahoma"/>
              <a:buNone/>
            </a:pPr>
            <a:r>
              <a:rPr lang="en-US" sz="4400" b="0" i="0" u="none" strike="noStrike" cap="none">
                <a:solidFill>
                  <a:schemeClr val="dk2"/>
                </a:solidFill>
                <a:latin typeface="Tahoma"/>
                <a:ea typeface="Tahoma"/>
                <a:cs typeface="Tahoma"/>
                <a:sym typeface="Tahoma"/>
              </a:rPr>
              <a:t>Stud Preparation</a:t>
            </a:r>
            <a:endParaRPr/>
          </a:p>
        </p:txBody>
      </p:sp>
      <p:sp>
        <p:nvSpPr>
          <p:cNvPr id="217" name="Google Shape;217;p14"/>
          <p:cNvSpPr txBox="1">
            <a:spLocks noGrp="1"/>
          </p:cNvSpPr>
          <p:nvPr>
            <p:ph type="body" idx="1"/>
          </p:nvPr>
        </p:nvSpPr>
        <p:spPr>
          <a:xfrm>
            <a:off x="609600" y="1371600"/>
            <a:ext cx="8305800" cy="2525700"/>
          </a:xfrm>
          <a:prstGeom prst="rect">
            <a:avLst/>
          </a:prstGeom>
          <a:noFill/>
          <a:ln>
            <a:noFill/>
          </a:ln>
        </p:spPr>
        <p:txBody>
          <a:bodyPr spcFirstLastPara="1" wrap="square" lIns="91425" tIns="45700" rIns="91425" bIns="45700" anchor="t" anchorCtr="0">
            <a:noAutofit/>
          </a:bodyPr>
          <a:lstStyle/>
          <a:p>
            <a:pPr marL="0" marR="0" lvl="0" indent="0" algn="l" rtl="0">
              <a:lnSpc>
                <a:spcPct val="90000"/>
              </a:lnSpc>
              <a:spcBef>
                <a:spcPts val="0"/>
              </a:spcBef>
              <a:spcAft>
                <a:spcPts val="0"/>
              </a:spcAft>
              <a:buNone/>
            </a:pPr>
            <a:r>
              <a:rPr lang="en-US" sz="1800" b="0" i="0" u="none" strike="noStrike" cap="none">
                <a:solidFill>
                  <a:schemeClr val="dk1"/>
                </a:solidFill>
                <a:latin typeface="Tahoma"/>
                <a:ea typeface="Tahoma"/>
                <a:cs typeface="Tahoma"/>
                <a:sym typeface="Tahoma"/>
              </a:rPr>
              <a:t>Drilling with a right-angle drill and an auger bit is the most common way to run the wire through interior, un-insulated walls. Some of the larger drills have right-angle attachments, or you can rent a right-angle drill from a local tool rental establishment.</a:t>
            </a:r>
            <a:endParaRPr/>
          </a:p>
          <a:p>
            <a:pPr marL="0" marR="0" lvl="0" indent="0" algn="l" rtl="0">
              <a:lnSpc>
                <a:spcPct val="90000"/>
              </a:lnSpc>
              <a:spcBef>
                <a:spcPts val="360"/>
              </a:spcBef>
              <a:spcAft>
                <a:spcPts val="0"/>
              </a:spcAft>
              <a:buNone/>
            </a:pPr>
            <a:r>
              <a:rPr lang="en-US" sz="1800" b="0" i="0" u="none" strike="noStrike" cap="none">
                <a:solidFill>
                  <a:schemeClr val="dk1"/>
                </a:solidFill>
                <a:latin typeface="Tahoma"/>
                <a:ea typeface="Tahoma"/>
                <a:cs typeface="Tahoma"/>
                <a:sym typeface="Tahoma"/>
              </a:rPr>
              <a:t>Drill your holes dead center in the studs. Brace yourself and the cumbersome drill so that it does not spin around if it binds.</a:t>
            </a:r>
            <a:endParaRPr/>
          </a:p>
          <a:p>
            <a:pPr marL="0" marR="0" lvl="0" indent="0" algn="l" rtl="0">
              <a:lnSpc>
                <a:spcPct val="90000"/>
              </a:lnSpc>
              <a:spcBef>
                <a:spcPts val="360"/>
              </a:spcBef>
              <a:spcAft>
                <a:spcPts val="0"/>
              </a:spcAft>
              <a:buNone/>
            </a:pPr>
            <a:r>
              <a:rPr lang="en-US" sz="1800" b="0" i="0" u="none" strike="noStrike" cap="none">
                <a:solidFill>
                  <a:schemeClr val="dk1"/>
                </a:solidFill>
                <a:latin typeface="Tahoma"/>
                <a:ea typeface="Tahoma"/>
                <a:cs typeface="Tahoma"/>
                <a:sym typeface="Tahoma"/>
              </a:rPr>
              <a:t>Notching rather than drilling the studs works best when you have insulation you don't want to compress. To notch,</a:t>
            </a:r>
            <a:endParaRPr/>
          </a:p>
          <a:p>
            <a:pPr marL="342900" marR="0" lvl="0" indent="-228600" algn="l" rtl="0">
              <a:lnSpc>
                <a:spcPct val="100000"/>
              </a:lnSpc>
              <a:spcBef>
                <a:spcPts val="360"/>
              </a:spcBef>
              <a:spcAft>
                <a:spcPts val="0"/>
              </a:spcAft>
              <a:buClr>
                <a:schemeClr val="dk1"/>
              </a:buClr>
              <a:buSzPts val="1800"/>
              <a:buFont typeface="Tahoma"/>
              <a:buNone/>
            </a:pPr>
            <a:endParaRPr sz="1800" b="0" i="0" u="none" strike="noStrike" cap="none">
              <a:solidFill>
                <a:schemeClr val="dk1"/>
              </a:solidFill>
              <a:latin typeface="Tahoma"/>
              <a:ea typeface="Tahoma"/>
              <a:cs typeface="Tahoma"/>
              <a:sym typeface="Tahoma"/>
            </a:endParaRPr>
          </a:p>
        </p:txBody>
      </p:sp>
      <p:pic>
        <p:nvPicPr>
          <p:cNvPr id="218" name="Google Shape;218;p14"/>
          <p:cNvPicPr preferRelativeResize="0"/>
          <p:nvPr/>
        </p:nvPicPr>
        <p:blipFill rotWithShape="1">
          <a:blip r:embed="rId3">
            <a:alphaModFix/>
          </a:blip>
          <a:srcRect/>
          <a:stretch/>
        </p:blipFill>
        <p:spPr>
          <a:xfrm>
            <a:off x="5486400" y="4038600"/>
            <a:ext cx="3429000" cy="2525700"/>
          </a:xfrm>
          <a:prstGeom prst="rect">
            <a:avLst/>
          </a:prstGeom>
          <a:noFill/>
          <a:ln>
            <a:noFill/>
          </a:ln>
        </p:spPr>
      </p:pic>
      <p:sp>
        <p:nvSpPr>
          <p:cNvPr id="219" name="Google Shape;219;p14"/>
          <p:cNvSpPr txBox="1"/>
          <p:nvPr/>
        </p:nvSpPr>
        <p:spPr>
          <a:xfrm>
            <a:off x="609600" y="3657600"/>
            <a:ext cx="4687800" cy="3124200"/>
          </a:xfrm>
          <a:prstGeom prst="rect">
            <a:avLst/>
          </a:prstGeom>
          <a:noFill/>
          <a:ln>
            <a:noFill/>
          </a:ln>
        </p:spPr>
        <p:txBody>
          <a:bodyPr spcFirstLastPara="1" wrap="square" lIns="91425" tIns="91425" rIns="91425" bIns="91425" anchor="t" anchorCtr="0">
            <a:noAutofit/>
          </a:bodyPr>
          <a:lstStyle/>
          <a:p>
            <a:pPr marL="342900" lvl="0" indent="-342900" algn="l" rtl="0">
              <a:lnSpc>
                <a:spcPct val="90000"/>
              </a:lnSpc>
              <a:spcBef>
                <a:spcPts val="360"/>
              </a:spcBef>
              <a:spcAft>
                <a:spcPts val="0"/>
              </a:spcAft>
              <a:buClr>
                <a:schemeClr val="hlink"/>
              </a:buClr>
              <a:buSzPts val="1980"/>
              <a:buFont typeface="Noto Symbol"/>
              <a:buAutoNum type="arabicPeriod"/>
            </a:pPr>
            <a:r>
              <a:rPr lang="en-US" sz="1800">
                <a:solidFill>
                  <a:schemeClr val="dk1"/>
                </a:solidFill>
                <a:latin typeface="Tahoma"/>
                <a:ea typeface="Tahoma"/>
                <a:cs typeface="Tahoma"/>
                <a:sym typeface="Tahoma"/>
              </a:rPr>
              <a:t>Use a chalk line to snap two lines 1" apart across the studs. These will indicate the path the wire will follow. </a:t>
            </a:r>
            <a:endParaRPr sz="3200">
              <a:solidFill>
                <a:schemeClr val="dk1"/>
              </a:solidFill>
              <a:latin typeface="Tahoma"/>
              <a:ea typeface="Tahoma"/>
              <a:cs typeface="Tahoma"/>
              <a:sym typeface="Tahoma"/>
            </a:endParaRPr>
          </a:p>
          <a:p>
            <a:pPr marL="342900" lvl="0" indent="-342900" algn="l" rtl="0">
              <a:lnSpc>
                <a:spcPct val="90000"/>
              </a:lnSpc>
              <a:spcBef>
                <a:spcPts val="360"/>
              </a:spcBef>
              <a:spcAft>
                <a:spcPts val="0"/>
              </a:spcAft>
              <a:buClr>
                <a:schemeClr val="hlink"/>
              </a:buClr>
              <a:buSzPts val="1980"/>
              <a:buFont typeface="Noto Symbol"/>
              <a:buAutoNum type="arabicPeriod"/>
            </a:pPr>
            <a:r>
              <a:rPr lang="en-US" sz="1800">
                <a:solidFill>
                  <a:schemeClr val="dk1"/>
                </a:solidFill>
                <a:latin typeface="Tahoma"/>
                <a:ea typeface="Tahoma"/>
                <a:cs typeface="Tahoma"/>
                <a:sym typeface="Tahoma"/>
              </a:rPr>
              <a:t>Use a circular saw set to cut 1/2" notches at those lines on each stud. </a:t>
            </a:r>
            <a:endParaRPr sz="3200">
              <a:solidFill>
                <a:schemeClr val="dk1"/>
              </a:solidFill>
              <a:latin typeface="Tahoma"/>
              <a:ea typeface="Tahoma"/>
              <a:cs typeface="Tahoma"/>
              <a:sym typeface="Tahoma"/>
            </a:endParaRPr>
          </a:p>
          <a:p>
            <a:pPr marL="342900" lvl="0" indent="-342900" algn="l" rtl="0">
              <a:lnSpc>
                <a:spcPct val="90000"/>
              </a:lnSpc>
              <a:spcBef>
                <a:spcPts val="360"/>
              </a:spcBef>
              <a:spcAft>
                <a:spcPts val="0"/>
              </a:spcAft>
              <a:buClr>
                <a:schemeClr val="hlink"/>
              </a:buClr>
              <a:buSzPts val="1980"/>
              <a:buFont typeface="Noto Symbol"/>
              <a:buAutoNum type="arabicPeriod"/>
            </a:pPr>
            <a:r>
              <a:rPr lang="en-US" sz="1800">
                <a:solidFill>
                  <a:schemeClr val="dk1"/>
                </a:solidFill>
                <a:latin typeface="Tahoma"/>
                <a:ea typeface="Tahoma"/>
                <a:cs typeface="Tahoma"/>
                <a:sym typeface="Tahoma"/>
              </a:rPr>
              <a:t>Then use a chisel to carefully remove those blocks. </a:t>
            </a:r>
            <a:endParaRPr sz="3200">
              <a:solidFill>
                <a:schemeClr val="dk1"/>
              </a:solidFill>
              <a:latin typeface="Tahoma"/>
              <a:ea typeface="Tahoma"/>
              <a:cs typeface="Tahoma"/>
              <a:sym typeface="Tahoma"/>
            </a:endParaRPr>
          </a:p>
          <a:p>
            <a:pPr marL="342900" lvl="0" indent="-342900" algn="l" rtl="0">
              <a:lnSpc>
                <a:spcPct val="90000"/>
              </a:lnSpc>
              <a:spcBef>
                <a:spcPts val="360"/>
              </a:spcBef>
              <a:spcAft>
                <a:spcPts val="0"/>
              </a:spcAft>
              <a:buClr>
                <a:schemeClr val="hlink"/>
              </a:buClr>
              <a:buSzPts val="1980"/>
              <a:buFont typeface="Noto Symbol"/>
              <a:buAutoNum type="arabicPeriod"/>
            </a:pPr>
            <a:r>
              <a:rPr lang="en-US" sz="1800">
                <a:solidFill>
                  <a:schemeClr val="dk1"/>
                </a:solidFill>
                <a:latin typeface="Tahoma"/>
                <a:ea typeface="Tahoma"/>
                <a:cs typeface="Tahoma"/>
                <a:sym typeface="Tahoma"/>
              </a:rPr>
              <a:t>After placing the cable, cover the notches with nail guards to prevent accidental nailing into the wire.</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23"/>
        <p:cNvGrpSpPr/>
        <p:nvPr/>
      </p:nvGrpSpPr>
      <p:grpSpPr>
        <a:xfrm>
          <a:off x="0" y="0"/>
          <a:ext cx="0" cy="0"/>
          <a:chOff x="0" y="0"/>
          <a:chExt cx="0" cy="0"/>
        </a:xfrm>
      </p:grpSpPr>
      <p:sp>
        <p:nvSpPr>
          <p:cNvPr id="224" name="Google Shape;224;p15"/>
          <p:cNvSpPr txBox="1">
            <a:spLocks noGrp="1"/>
          </p:cNvSpPr>
          <p:nvPr>
            <p:ph type="title"/>
          </p:nvPr>
        </p:nvSpPr>
        <p:spPr>
          <a:xfrm>
            <a:off x="381000" y="304800"/>
            <a:ext cx="4267500" cy="790800"/>
          </a:xfrm>
          <a:prstGeom prst="rect">
            <a:avLst/>
          </a:prstGeom>
          <a:noFill/>
          <a:ln>
            <a:noFill/>
          </a:ln>
        </p:spPr>
        <p:txBody>
          <a:bodyPr spcFirstLastPara="1" wrap="square" lIns="91425" tIns="45700" rIns="91425" bIns="45700" anchor="b" anchorCtr="0">
            <a:noAutofit/>
          </a:bodyPr>
          <a:lstStyle/>
          <a:p>
            <a:pPr marL="0" marR="0" lvl="0" indent="0" algn="l" rtl="0">
              <a:lnSpc>
                <a:spcPct val="100000"/>
              </a:lnSpc>
              <a:spcBef>
                <a:spcPts val="0"/>
              </a:spcBef>
              <a:spcAft>
                <a:spcPts val="0"/>
              </a:spcAft>
              <a:buClr>
                <a:schemeClr val="dk2"/>
              </a:buClr>
              <a:buFont typeface="Tahoma"/>
              <a:buNone/>
            </a:pPr>
            <a:r>
              <a:rPr lang="en-US" sz="4400" b="0" i="0" u="none" strike="noStrike" cap="none">
                <a:solidFill>
                  <a:schemeClr val="dk2"/>
                </a:solidFill>
                <a:latin typeface="Tahoma"/>
                <a:ea typeface="Tahoma"/>
                <a:cs typeface="Tahoma"/>
                <a:sym typeface="Tahoma"/>
              </a:rPr>
              <a:t>Wire Installation</a:t>
            </a:r>
            <a:endParaRPr/>
          </a:p>
        </p:txBody>
      </p:sp>
      <p:pic>
        <p:nvPicPr>
          <p:cNvPr id="225" name="Google Shape;225;p15"/>
          <p:cNvPicPr preferRelativeResize="0"/>
          <p:nvPr/>
        </p:nvPicPr>
        <p:blipFill rotWithShape="1">
          <a:blip r:embed="rId3">
            <a:alphaModFix/>
          </a:blip>
          <a:srcRect/>
          <a:stretch/>
        </p:blipFill>
        <p:spPr>
          <a:xfrm>
            <a:off x="6182525" y="1095600"/>
            <a:ext cx="2438400" cy="1828800"/>
          </a:xfrm>
          <a:prstGeom prst="rect">
            <a:avLst/>
          </a:prstGeom>
          <a:noFill/>
          <a:ln>
            <a:noFill/>
          </a:ln>
        </p:spPr>
      </p:pic>
      <p:sp>
        <p:nvSpPr>
          <p:cNvPr id="226" name="Google Shape;226;p15"/>
          <p:cNvSpPr txBox="1">
            <a:spLocks noGrp="1"/>
          </p:cNvSpPr>
          <p:nvPr>
            <p:ph type="body" idx="1"/>
          </p:nvPr>
        </p:nvSpPr>
        <p:spPr>
          <a:xfrm>
            <a:off x="649950" y="1447800"/>
            <a:ext cx="5357400" cy="2586600"/>
          </a:xfrm>
          <a:prstGeom prst="rect">
            <a:avLst/>
          </a:prstGeom>
          <a:noFill/>
          <a:ln>
            <a:noFill/>
          </a:ln>
        </p:spPr>
        <p:txBody>
          <a:bodyPr spcFirstLastPara="1" wrap="square" lIns="91425" tIns="45700" rIns="91425" bIns="45700" anchor="t" anchorCtr="0">
            <a:noAutofit/>
          </a:bodyPr>
          <a:lstStyle/>
          <a:p>
            <a:pPr marL="0" marR="0" lvl="0" indent="0" algn="l" rtl="0">
              <a:lnSpc>
                <a:spcPct val="90000"/>
              </a:lnSpc>
              <a:spcBef>
                <a:spcPts val="0"/>
              </a:spcBef>
              <a:spcAft>
                <a:spcPts val="0"/>
              </a:spcAft>
              <a:buNone/>
            </a:pPr>
            <a:r>
              <a:rPr lang="en-US" sz="2000" b="0" i="0" u="none" strike="noStrike" cap="none">
                <a:solidFill>
                  <a:schemeClr val="dk1"/>
                </a:solidFill>
                <a:latin typeface="Tahoma"/>
                <a:ea typeface="Tahoma"/>
                <a:cs typeface="Tahoma"/>
                <a:sym typeface="Tahoma"/>
              </a:rPr>
              <a:t>Local and national codes require wire that is insulated and is the most efficient size for the appropriate application. The most commonly used interior wiring is a 12 or 14-gauge NM (nonmetallic) sheathed cable, sometimes called "Romex." Within the cable are plastic-coated copper wires, colored for each function.</a:t>
            </a:r>
            <a:endParaRPr sz="2000"/>
          </a:p>
          <a:p>
            <a:pPr marL="342900" marR="0" lvl="0" indent="-241300" algn="l" rtl="0">
              <a:lnSpc>
                <a:spcPct val="100000"/>
              </a:lnSpc>
              <a:spcBef>
                <a:spcPts val="320"/>
              </a:spcBef>
              <a:spcAft>
                <a:spcPts val="0"/>
              </a:spcAft>
              <a:buClr>
                <a:schemeClr val="dk1"/>
              </a:buClr>
              <a:buSzPts val="1600"/>
              <a:buFont typeface="Tahoma"/>
              <a:buNone/>
            </a:pPr>
            <a:endParaRPr sz="1600" b="0" i="0" u="none" strike="noStrike" cap="none">
              <a:solidFill>
                <a:schemeClr val="dk1"/>
              </a:solidFill>
              <a:latin typeface="Tahoma"/>
              <a:ea typeface="Tahoma"/>
              <a:cs typeface="Tahoma"/>
              <a:sym typeface="Tahoma"/>
            </a:endParaRPr>
          </a:p>
        </p:txBody>
      </p:sp>
      <p:sp>
        <p:nvSpPr>
          <p:cNvPr id="227" name="Google Shape;227;p15"/>
          <p:cNvSpPr txBox="1"/>
          <p:nvPr/>
        </p:nvSpPr>
        <p:spPr>
          <a:xfrm>
            <a:off x="609600" y="3985925"/>
            <a:ext cx="8307900" cy="2690700"/>
          </a:xfrm>
          <a:prstGeom prst="rect">
            <a:avLst/>
          </a:prstGeom>
          <a:noFill/>
          <a:ln>
            <a:noFill/>
          </a:ln>
        </p:spPr>
        <p:txBody>
          <a:bodyPr spcFirstLastPara="1" wrap="square" lIns="91425" tIns="91425" rIns="91425" bIns="91425" anchor="t" anchorCtr="0">
            <a:noAutofit/>
          </a:bodyPr>
          <a:lstStyle/>
          <a:p>
            <a:pPr marL="0" lvl="0" indent="0" algn="l" rtl="0">
              <a:lnSpc>
                <a:spcPct val="90000"/>
              </a:lnSpc>
              <a:spcBef>
                <a:spcPts val="320"/>
              </a:spcBef>
              <a:spcAft>
                <a:spcPts val="0"/>
              </a:spcAft>
              <a:buNone/>
            </a:pPr>
            <a:r>
              <a:rPr lang="en-US" sz="2000">
                <a:solidFill>
                  <a:schemeClr val="dk1"/>
                </a:solidFill>
                <a:latin typeface="Tahoma"/>
                <a:ea typeface="Tahoma"/>
                <a:cs typeface="Tahoma"/>
                <a:sym typeface="Tahoma"/>
              </a:rPr>
              <a:t>Hot wires, usually black (sometimes red or blue), carry the power. Neutral wires, usually white, return the power. Grounding wires of bare copper (sometimes green or green and yellow) provide a path to the ground when an electrical failure occurs.</a:t>
            </a:r>
            <a:endParaRPr sz="2000">
              <a:solidFill>
                <a:schemeClr val="dk1"/>
              </a:solidFill>
              <a:latin typeface="Tahoma"/>
              <a:ea typeface="Tahoma"/>
              <a:cs typeface="Tahoma"/>
              <a:sym typeface="Tahoma"/>
            </a:endParaRPr>
          </a:p>
          <a:p>
            <a:pPr marL="0" lvl="0" indent="0" algn="l" rtl="0">
              <a:lnSpc>
                <a:spcPct val="90000"/>
              </a:lnSpc>
              <a:spcBef>
                <a:spcPts val="320"/>
              </a:spcBef>
              <a:spcAft>
                <a:spcPts val="0"/>
              </a:spcAft>
              <a:buNone/>
            </a:pPr>
            <a:endParaRPr sz="2000">
              <a:solidFill>
                <a:schemeClr val="dk1"/>
              </a:solidFill>
              <a:latin typeface="Tahoma"/>
              <a:ea typeface="Tahoma"/>
              <a:cs typeface="Tahoma"/>
              <a:sym typeface="Tahoma"/>
            </a:endParaRPr>
          </a:p>
          <a:p>
            <a:pPr marL="0" lvl="0" indent="0" algn="l" rtl="0">
              <a:lnSpc>
                <a:spcPct val="90000"/>
              </a:lnSpc>
              <a:spcBef>
                <a:spcPts val="320"/>
              </a:spcBef>
              <a:spcAft>
                <a:spcPts val="0"/>
              </a:spcAft>
              <a:buNone/>
            </a:pPr>
            <a:r>
              <a:rPr lang="en-US" sz="2000">
                <a:solidFill>
                  <a:schemeClr val="dk1"/>
                </a:solidFill>
                <a:latin typeface="Tahoma"/>
                <a:ea typeface="Tahoma"/>
                <a:cs typeface="Tahoma"/>
                <a:sym typeface="Tahoma"/>
              </a:rPr>
              <a:t>Beginning at the breaker box, expose enough wiring to reach the breaker switch and neutral bus bar. Use a cable stripper to prevent cutting the plastic coating on the wires.</a:t>
            </a:r>
            <a:endParaRPr sz="2000">
              <a:solidFill>
                <a:schemeClr val="dk1"/>
              </a:solidFill>
              <a:latin typeface="Tahoma"/>
              <a:ea typeface="Tahoma"/>
              <a:cs typeface="Tahoma"/>
              <a:sym typeface="Tahoma"/>
            </a:endParaRPr>
          </a:p>
          <a:p>
            <a:pPr marL="0" lvl="0" indent="0" algn="l" rtl="0">
              <a:spcBef>
                <a:spcPts val="0"/>
              </a:spcBef>
              <a:spcAft>
                <a:spcPts val="0"/>
              </a:spcAft>
              <a:buNone/>
            </a:pPr>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31"/>
        <p:cNvGrpSpPr/>
        <p:nvPr/>
      </p:nvGrpSpPr>
      <p:grpSpPr>
        <a:xfrm>
          <a:off x="0" y="0"/>
          <a:ext cx="0" cy="0"/>
          <a:chOff x="0" y="0"/>
          <a:chExt cx="0" cy="0"/>
        </a:xfrm>
      </p:grpSpPr>
      <p:sp>
        <p:nvSpPr>
          <p:cNvPr id="232" name="Google Shape;232;p16"/>
          <p:cNvSpPr txBox="1">
            <a:spLocks noGrp="1"/>
          </p:cNvSpPr>
          <p:nvPr>
            <p:ph type="title"/>
          </p:nvPr>
        </p:nvSpPr>
        <p:spPr>
          <a:xfrm>
            <a:off x="609600" y="304800"/>
            <a:ext cx="6398400" cy="625500"/>
          </a:xfrm>
          <a:prstGeom prst="rect">
            <a:avLst/>
          </a:prstGeom>
          <a:noFill/>
          <a:ln>
            <a:noFill/>
          </a:ln>
        </p:spPr>
        <p:txBody>
          <a:bodyPr spcFirstLastPara="1" wrap="square" lIns="91425" tIns="45700" rIns="91425" bIns="45700" anchor="b" anchorCtr="0">
            <a:noAutofit/>
          </a:bodyPr>
          <a:lstStyle/>
          <a:p>
            <a:pPr marL="0" marR="0" lvl="0" indent="0" algn="l" rtl="0">
              <a:lnSpc>
                <a:spcPct val="100000"/>
              </a:lnSpc>
              <a:spcBef>
                <a:spcPts val="0"/>
              </a:spcBef>
              <a:spcAft>
                <a:spcPts val="0"/>
              </a:spcAft>
              <a:buClr>
                <a:schemeClr val="dk2"/>
              </a:buClr>
              <a:buFont typeface="Tahoma"/>
              <a:buNone/>
            </a:pPr>
            <a:r>
              <a:rPr lang="en-US" sz="4400" b="0" i="0" u="none" strike="noStrike" cap="none">
                <a:solidFill>
                  <a:schemeClr val="dk2"/>
                </a:solidFill>
                <a:latin typeface="Tahoma"/>
                <a:ea typeface="Tahoma"/>
                <a:cs typeface="Tahoma"/>
                <a:sym typeface="Tahoma"/>
              </a:rPr>
              <a:t>Wire Installation (Cont</a:t>
            </a:r>
            <a:r>
              <a:rPr lang="en-US"/>
              <a:t>’)</a:t>
            </a:r>
            <a:endParaRPr/>
          </a:p>
        </p:txBody>
      </p:sp>
      <p:pic>
        <p:nvPicPr>
          <p:cNvPr id="233" name="Google Shape;233;p16"/>
          <p:cNvPicPr preferRelativeResize="0"/>
          <p:nvPr/>
        </p:nvPicPr>
        <p:blipFill rotWithShape="1">
          <a:blip r:embed="rId3">
            <a:alphaModFix/>
          </a:blip>
          <a:srcRect/>
          <a:stretch/>
        </p:blipFill>
        <p:spPr>
          <a:xfrm>
            <a:off x="6287575" y="4203000"/>
            <a:ext cx="2438400" cy="1828800"/>
          </a:xfrm>
          <a:prstGeom prst="rect">
            <a:avLst/>
          </a:prstGeom>
          <a:noFill/>
          <a:ln>
            <a:noFill/>
          </a:ln>
        </p:spPr>
      </p:pic>
      <p:sp>
        <p:nvSpPr>
          <p:cNvPr id="234" name="Google Shape;234;p16"/>
          <p:cNvSpPr txBox="1">
            <a:spLocks noGrp="1"/>
          </p:cNvSpPr>
          <p:nvPr>
            <p:ph type="body" idx="1"/>
          </p:nvPr>
        </p:nvSpPr>
        <p:spPr>
          <a:xfrm>
            <a:off x="573750" y="1219200"/>
            <a:ext cx="5522100" cy="4912800"/>
          </a:xfrm>
          <a:prstGeom prst="rect">
            <a:avLst/>
          </a:prstGeom>
          <a:noFill/>
          <a:ln>
            <a:noFill/>
          </a:ln>
        </p:spPr>
        <p:txBody>
          <a:bodyPr spcFirstLastPara="1" wrap="square" lIns="91425" tIns="45700" rIns="91425" bIns="45700" anchor="t" anchorCtr="0">
            <a:noAutofit/>
          </a:bodyPr>
          <a:lstStyle/>
          <a:p>
            <a:pPr marL="0" marR="0" lvl="0" indent="0" algn="l" rtl="0">
              <a:lnSpc>
                <a:spcPct val="90000"/>
              </a:lnSpc>
              <a:spcBef>
                <a:spcPts val="320"/>
              </a:spcBef>
              <a:spcAft>
                <a:spcPts val="0"/>
              </a:spcAft>
              <a:buNone/>
            </a:pPr>
            <a:endParaRPr sz="2000"/>
          </a:p>
          <a:p>
            <a:pPr marL="0" marR="0" lvl="0" indent="0" algn="l" rtl="0">
              <a:lnSpc>
                <a:spcPct val="90000"/>
              </a:lnSpc>
              <a:spcBef>
                <a:spcPts val="320"/>
              </a:spcBef>
              <a:spcAft>
                <a:spcPts val="0"/>
              </a:spcAft>
              <a:buNone/>
            </a:pPr>
            <a:r>
              <a:rPr lang="en-US" sz="2400" b="0" i="0" u="none" strike="noStrike" cap="none">
                <a:solidFill>
                  <a:schemeClr val="dk1"/>
                </a:solidFill>
                <a:latin typeface="Tahoma"/>
                <a:ea typeface="Tahoma"/>
                <a:cs typeface="Tahoma"/>
                <a:sym typeface="Tahoma"/>
              </a:rPr>
              <a:t>Knock out a box tab that will provide a direct route to the switch for the wiring. Knock out the tab at the junction box that provides the closest connection for each separate cable. Pull the wire and secure with a cable connector. Make sure that only the uncut sheathing is clamped at this opening.</a:t>
            </a:r>
            <a:endParaRPr sz="2400"/>
          </a:p>
          <a:p>
            <a:pPr marL="0" marR="0" lvl="0" indent="0" algn="l" rtl="0">
              <a:lnSpc>
                <a:spcPct val="90000"/>
              </a:lnSpc>
              <a:spcBef>
                <a:spcPts val="320"/>
              </a:spcBef>
              <a:spcAft>
                <a:spcPts val="0"/>
              </a:spcAft>
              <a:buNone/>
            </a:pPr>
            <a:r>
              <a:rPr lang="en-US" sz="2400" b="0" i="0" u="none" strike="noStrike" cap="none">
                <a:solidFill>
                  <a:schemeClr val="dk1"/>
                </a:solidFill>
                <a:latin typeface="Tahoma"/>
                <a:ea typeface="Tahoma"/>
                <a:cs typeface="Tahoma"/>
                <a:sym typeface="Tahoma"/>
              </a:rPr>
              <a:t>Splice the cable back far enough to allow at least 6" of lead wire to stick out of the face of the box.</a:t>
            </a:r>
            <a:endParaRPr sz="2400"/>
          </a:p>
          <a:p>
            <a:pPr marL="342900" marR="0" lvl="0" indent="-241300" algn="l" rtl="0">
              <a:lnSpc>
                <a:spcPct val="100000"/>
              </a:lnSpc>
              <a:spcBef>
                <a:spcPts val="320"/>
              </a:spcBef>
              <a:spcAft>
                <a:spcPts val="0"/>
              </a:spcAft>
              <a:buClr>
                <a:schemeClr val="dk1"/>
              </a:buClr>
              <a:buSzPts val="1600"/>
              <a:buFont typeface="Tahoma"/>
              <a:buNone/>
            </a:pPr>
            <a:endParaRPr sz="1600" b="0" i="0" u="none" strike="noStrike" cap="none">
              <a:solidFill>
                <a:schemeClr val="dk1"/>
              </a:solidFill>
              <a:latin typeface="Tahoma"/>
              <a:ea typeface="Tahoma"/>
              <a:cs typeface="Tahoma"/>
              <a:sym typeface="Tahoma"/>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38"/>
        <p:cNvGrpSpPr/>
        <p:nvPr/>
      </p:nvGrpSpPr>
      <p:grpSpPr>
        <a:xfrm>
          <a:off x="0" y="0"/>
          <a:ext cx="0" cy="0"/>
          <a:chOff x="0" y="0"/>
          <a:chExt cx="0" cy="0"/>
        </a:xfrm>
      </p:grpSpPr>
      <p:sp>
        <p:nvSpPr>
          <p:cNvPr id="239" name="Google Shape;239;p17"/>
          <p:cNvSpPr txBox="1">
            <a:spLocks noGrp="1"/>
          </p:cNvSpPr>
          <p:nvPr>
            <p:ph type="title"/>
          </p:nvPr>
        </p:nvSpPr>
        <p:spPr>
          <a:xfrm>
            <a:off x="609600" y="304800"/>
            <a:ext cx="6518400" cy="745500"/>
          </a:xfrm>
          <a:prstGeom prst="rect">
            <a:avLst/>
          </a:prstGeom>
          <a:noFill/>
          <a:ln>
            <a:noFill/>
          </a:ln>
        </p:spPr>
        <p:txBody>
          <a:bodyPr spcFirstLastPara="1" wrap="square" lIns="91425" tIns="45700" rIns="91425" bIns="45700" anchor="b" anchorCtr="0">
            <a:noAutofit/>
          </a:bodyPr>
          <a:lstStyle/>
          <a:p>
            <a:pPr marL="0" marR="0" lvl="0" indent="0" algn="l" rtl="0">
              <a:lnSpc>
                <a:spcPct val="100000"/>
              </a:lnSpc>
              <a:spcBef>
                <a:spcPts val="0"/>
              </a:spcBef>
              <a:spcAft>
                <a:spcPts val="0"/>
              </a:spcAft>
              <a:buClr>
                <a:schemeClr val="dk2"/>
              </a:buClr>
              <a:buFont typeface="Tahoma"/>
              <a:buNone/>
            </a:pPr>
            <a:r>
              <a:rPr lang="en-US" sz="4400" b="0" i="0" u="none" strike="noStrike" cap="none">
                <a:solidFill>
                  <a:schemeClr val="dk2"/>
                </a:solidFill>
                <a:latin typeface="Tahoma"/>
                <a:ea typeface="Tahoma"/>
                <a:cs typeface="Tahoma"/>
                <a:sym typeface="Tahoma"/>
              </a:rPr>
              <a:t>Wire Installation (Cont</a:t>
            </a:r>
            <a:r>
              <a:rPr lang="en-US"/>
              <a:t>’)</a:t>
            </a:r>
            <a:endParaRPr/>
          </a:p>
        </p:txBody>
      </p:sp>
      <p:sp>
        <p:nvSpPr>
          <p:cNvPr id="240" name="Google Shape;240;p17"/>
          <p:cNvSpPr txBox="1">
            <a:spLocks noGrp="1"/>
          </p:cNvSpPr>
          <p:nvPr>
            <p:ph type="body" idx="1"/>
          </p:nvPr>
        </p:nvSpPr>
        <p:spPr>
          <a:xfrm>
            <a:off x="609600" y="1600200"/>
            <a:ext cx="8001000" cy="5152800"/>
          </a:xfrm>
          <a:prstGeom prst="rect">
            <a:avLst/>
          </a:prstGeom>
          <a:noFill/>
          <a:ln>
            <a:noFill/>
          </a:ln>
        </p:spPr>
        <p:txBody>
          <a:bodyPr spcFirstLastPara="1" wrap="square" lIns="91425" tIns="45700" rIns="91425" bIns="45700" anchor="t" anchorCtr="0">
            <a:noAutofit/>
          </a:bodyPr>
          <a:lstStyle/>
          <a:p>
            <a:pPr marL="0" marR="0" lvl="0" indent="0" algn="l" rtl="0">
              <a:lnSpc>
                <a:spcPct val="90000"/>
              </a:lnSpc>
              <a:spcBef>
                <a:spcPts val="0"/>
              </a:spcBef>
              <a:spcAft>
                <a:spcPts val="0"/>
              </a:spcAft>
              <a:buNone/>
            </a:pPr>
            <a:r>
              <a:rPr lang="en-US" sz="2200" b="0" i="0" u="none" strike="noStrike" cap="none">
                <a:solidFill>
                  <a:schemeClr val="dk1"/>
                </a:solidFill>
                <a:latin typeface="Tahoma"/>
                <a:ea typeface="Tahoma"/>
                <a:cs typeface="Tahoma"/>
                <a:sym typeface="Tahoma"/>
              </a:rPr>
              <a:t>Push the wire through each hole and roll the wire within the notches of the studs, keeping the wire smooth and free from kinks. Secure it with horseshoe nails at the notches. Local code will tell you how close to the junction box the first horseshoe nail must be (usually 8"), and how often the wire must be supported (usually every 4 1/2')</a:t>
            </a:r>
            <a:endParaRPr sz="2200" b="0" i="0" u="none" strike="noStrike" cap="none">
              <a:solidFill>
                <a:schemeClr val="dk1"/>
              </a:solidFill>
              <a:latin typeface="Tahoma"/>
              <a:ea typeface="Tahoma"/>
              <a:cs typeface="Tahoma"/>
              <a:sym typeface="Tahoma"/>
            </a:endParaRPr>
          </a:p>
          <a:p>
            <a:pPr marL="0" marR="0" lvl="0" indent="0" algn="l" rtl="0">
              <a:lnSpc>
                <a:spcPct val="90000"/>
              </a:lnSpc>
              <a:spcBef>
                <a:spcPts val="0"/>
              </a:spcBef>
              <a:spcAft>
                <a:spcPts val="0"/>
              </a:spcAft>
              <a:buNone/>
            </a:pPr>
            <a:endParaRPr sz="2200"/>
          </a:p>
          <a:p>
            <a:pPr marL="0" marR="0" lvl="0" indent="0" algn="l" rtl="0">
              <a:lnSpc>
                <a:spcPct val="90000"/>
              </a:lnSpc>
              <a:spcBef>
                <a:spcPts val="320"/>
              </a:spcBef>
              <a:spcAft>
                <a:spcPts val="0"/>
              </a:spcAft>
              <a:buNone/>
            </a:pPr>
            <a:r>
              <a:rPr lang="en-US" sz="2200" b="0" i="0" u="none" strike="noStrike" cap="none">
                <a:solidFill>
                  <a:schemeClr val="dk1"/>
                </a:solidFill>
                <a:latin typeface="Tahoma"/>
                <a:ea typeface="Tahoma"/>
                <a:cs typeface="Tahoma"/>
                <a:sym typeface="Tahoma"/>
              </a:rPr>
              <a:t>If, for any reason, you find that a wire does not reach from one junction box to another, do not tape two wires together to make it longer. Separate wires should only be connected at junction boxes that will be placed in the wall. It is a good idea, and often required by code, to make these junction boxes accessible by placing a solid cover-plate over a junction that will not make use of a receptacle. Try to play it safe and use a wire that is long enough to reach.</a:t>
            </a:r>
            <a:endParaRPr sz="2200" b="0" i="0" u="none" strike="noStrike" cap="none">
              <a:solidFill>
                <a:schemeClr val="dk1"/>
              </a:solidFill>
              <a:latin typeface="Tahoma"/>
              <a:ea typeface="Tahoma"/>
              <a:cs typeface="Tahoma"/>
              <a:sym typeface="Tahoma"/>
            </a:endParaRPr>
          </a:p>
        </p:txBody>
      </p:sp>
      <p:pic>
        <p:nvPicPr>
          <p:cNvPr id="241" name="Google Shape;241;p17"/>
          <p:cNvPicPr preferRelativeResize="0"/>
          <p:nvPr/>
        </p:nvPicPr>
        <p:blipFill rotWithShape="1">
          <a:blip r:embed="rId3">
            <a:alphaModFix/>
          </a:blip>
          <a:srcRect/>
          <a:stretch/>
        </p:blipFill>
        <p:spPr>
          <a:xfrm>
            <a:off x="7010400" y="228600"/>
            <a:ext cx="1749300" cy="1325700"/>
          </a:xfrm>
          <a:prstGeom prst="rect">
            <a:avLst/>
          </a:prstGeom>
          <a:noFill/>
          <a:ln>
            <a:noFill/>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45"/>
        <p:cNvGrpSpPr/>
        <p:nvPr/>
      </p:nvGrpSpPr>
      <p:grpSpPr>
        <a:xfrm>
          <a:off x="0" y="0"/>
          <a:ext cx="0" cy="0"/>
          <a:chOff x="0" y="0"/>
          <a:chExt cx="0" cy="0"/>
        </a:xfrm>
      </p:grpSpPr>
      <p:sp>
        <p:nvSpPr>
          <p:cNvPr id="246" name="Google Shape;246;p18"/>
          <p:cNvSpPr txBox="1">
            <a:spLocks noGrp="1"/>
          </p:cNvSpPr>
          <p:nvPr>
            <p:ph type="title"/>
          </p:nvPr>
        </p:nvSpPr>
        <p:spPr>
          <a:xfrm>
            <a:off x="533400" y="304800"/>
            <a:ext cx="6518400" cy="745500"/>
          </a:xfrm>
          <a:prstGeom prst="rect">
            <a:avLst/>
          </a:prstGeom>
          <a:noFill/>
          <a:ln>
            <a:noFill/>
          </a:ln>
        </p:spPr>
        <p:txBody>
          <a:bodyPr spcFirstLastPara="1" wrap="square" lIns="91425" tIns="45700" rIns="91425" bIns="45700" anchor="b" anchorCtr="0">
            <a:noAutofit/>
          </a:bodyPr>
          <a:lstStyle/>
          <a:p>
            <a:pPr marL="0" marR="0" lvl="0" indent="0" algn="l" rtl="0">
              <a:lnSpc>
                <a:spcPct val="100000"/>
              </a:lnSpc>
              <a:spcBef>
                <a:spcPts val="0"/>
              </a:spcBef>
              <a:spcAft>
                <a:spcPts val="0"/>
              </a:spcAft>
              <a:buClr>
                <a:schemeClr val="dk2"/>
              </a:buClr>
              <a:buFont typeface="Tahoma"/>
              <a:buNone/>
            </a:pPr>
            <a:r>
              <a:rPr lang="en-US" sz="4400" b="0" i="0" u="none" strike="noStrike" cap="none">
                <a:solidFill>
                  <a:schemeClr val="dk2"/>
                </a:solidFill>
                <a:latin typeface="Tahoma"/>
                <a:ea typeface="Tahoma"/>
                <a:cs typeface="Tahoma"/>
                <a:sym typeface="Tahoma"/>
              </a:rPr>
              <a:t>Wire Installation (Cont</a:t>
            </a:r>
            <a:r>
              <a:rPr lang="en-US"/>
              <a:t>’)</a:t>
            </a:r>
            <a:endParaRPr/>
          </a:p>
        </p:txBody>
      </p:sp>
      <p:sp>
        <p:nvSpPr>
          <p:cNvPr id="247" name="Google Shape;247;p18"/>
          <p:cNvSpPr txBox="1">
            <a:spLocks noGrp="1"/>
          </p:cNvSpPr>
          <p:nvPr>
            <p:ph type="body" idx="1"/>
          </p:nvPr>
        </p:nvSpPr>
        <p:spPr>
          <a:xfrm>
            <a:off x="685800" y="1752600"/>
            <a:ext cx="7772400" cy="4114800"/>
          </a:xfrm>
          <a:prstGeom prst="rect">
            <a:avLst/>
          </a:prstGeom>
          <a:noFill/>
          <a:ln>
            <a:noFill/>
          </a:ln>
        </p:spPr>
        <p:txBody>
          <a:bodyPr spcFirstLastPara="1" wrap="square" lIns="91425" tIns="45700" rIns="91425" bIns="45700" anchor="t" anchorCtr="0">
            <a:noAutofit/>
          </a:bodyPr>
          <a:lstStyle/>
          <a:p>
            <a:pPr marL="0" marR="0" lvl="0" indent="0" algn="l" rtl="0">
              <a:lnSpc>
                <a:spcPct val="90000"/>
              </a:lnSpc>
              <a:spcBef>
                <a:spcPts val="320"/>
              </a:spcBef>
              <a:spcAft>
                <a:spcPts val="0"/>
              </a:spcAft>
              <a:buNone/>
            </a:pPr>
            <a:r>
              <a:rPr lang="en-US" sz="2200" b="0" i="0" u="none" strike="noStrike" cap="none">
                <a:solidFill>
                  <a:schemeClr val="dk1"/>
                </a:solidFill>
                <a:latin typeface="Tahoma"/>
                <a:ea typeface="Tahoma"/>
                <a:cs typeface="Tahoma"/>
                <a:sym typeface="Tahoma"/>
              </a:rPr>
              <a:t>Provide at least 6" of wire to spare at each end. Local code may vary on this length, so be sure to check. It is a good idea to label both ends of each wire with colored tape so you can always determine where it leads.</a:t>
            </a:r>
            <a:endParaRPr sz="2200"/>
          </a:p>
          <a:p>
            <a:pPr marL="0" marR="0" lvl="0" indent="0" algn="l" rtl="0">
              <a:lnSpc>
                <a:spcPct val="90000"/>
              </a:lnSpc>
              <a:spcBef>
                <a:spcPts val="320"/>
              </a:spcBef>
              <a:spcAft>
                <a:spcPts val="0"/>
              </a:spcAft>
              <a:buNone/>
            </a:pPr>
            <a:endParaRPr sz="2200"/>
          </a:p>
          <a:p>
            <a:pPr marL="0" marR="0" lvl="0" indent="0" algn="l" rtl="0">
              <a:lnSpc>
                <a:spcPct val="90000"/>
              </a:lnSpc>
              <a:spcBef>
                <a:spcPts val="320"/>
              </a:spcBef>
              <a:spcAft>
                <a:spcPts val="0"/>
              </a:spcAft>
              <a:buNone/>
            </a:pPr>
            <a:r>
              <a:rPr lang="en-US" sz="2200" b="0" i="0" u="none" strike="noStrike" cap="none">
                <a:solidFill>
                  <a:schemeClr val="dk1"/>
                </a:solidFill>
                <a:latin typeface="Tahoma"/>
                <a:ea typeface="Tahoma"/>
                <a:cs typeface="Tahoma"/>
                <a:sym typeface="Tahoma"/>
              </a:rPr>
              <a:t>Where there is less than 1 1/4" between the face of the stud and the wiring, nail guards should be placed on the studs to protect the wire from any nails or screws that will attach the wall covering. </a:t>
            </a:r>
            <a:endParaRPr sz="2200"/>
          </a:p>
          <a:p>
            <a:pPr marL="0" marR="0" lvl="0" indent="0" algn="l" rtl="0">
              <a:lnSpc>
                <a:spcPct val="90000"/>
              </a:lnSpc>
              <a:spcBef>
                <a:spcPts val="320"/>
              </a:spcBef>
              <a:spcAft>
                <a:spcPts val="0"/>
              </a:spcAft>
              <a:buNone/>
            </a:pPr>
            <a:endParaRPr sz="2200"/>
          </a:p>
          <a:p>
            <a:pPr marL="0" marR="0" lvl="0" indent="0" algn="l" rtl="0">
              <a:lnSpc>
                <a:spcPct val="90000"/>
              </a:lnSpc>
              <a:spcBef>
                <a:spcPts val="320"/>
              </a:spcBef>
              <a:spcAft>
                <a:spcPts val="0"/>
              </a:spcAft>
              <a:buNone/>
            </a:pPr>
            <a:r>
              <a:rPr lang="en-US" sz="2200" b="0" i="0" u="none" strike="noStrike" cap="none">
                <a:solidFill>
                  <a:schemeClr val="dk1"/>
                </a:solidFill>
                <a:latin typeface="Tahoma"/>
                <a:ea typeface="Tahoma"/>
                <a:cs typeface="Tahoma"/>
                <a:sym typeface="Tahoma"/>
              </a:rPr>
              <a:t>Now it is time to call in the inspector to check your work, before you complete the connections.</a:t>
            </a:r>
            <a:endParaRPr sz="2200"/>
          </a:p>
          <a:p>
            <a:pPr marL="342900" marR="0" lvl="0" indent="-241300" algn="l" rtl="0">
              <a:lnSpc>
                <a:spcPct val="100000"/>
              </a:lnSpc>
              <a:spcBef>
                <a:spcPts val="320"/>
              </a:spcBef>
              <a:spcAft>
                <a:spcPts val="0"/>
              </a:spcAft>
              <a:buClr>
                <a:schemeClr val="dk1"/>
              </a:buClr>
              <a:buSzPts val="1600"/>
              <a:buFont typeface="Tahoma"/>
              <a:buNone/>
            </a:pPr>
            <a:endParaRPr sz="1600" b="0" i="0" u="none" strike="noStrike" cap="none">
              <a:solidFill>
                <a:schemeClr val="dk1"/>
              </a:solidFill>
              <a:latin typeface="Tahoma"/>
              <a:ea typeface="Tahoma"/>
              <a:cs typeface="Tahoma"/>
              <a:sym typeface="Tahoma"/>
            </a:endParaRPr>
          </a:p>
        </p:txBody>
      </p:sp>
      <p:pic>
        <p:nvPicPr>
          <p:cNvPr id="248" name="Google Shape;248;p18"/>
          <p:cNvPicPr preferRelativeResize="0"/>
          <p:nvPr/>
        </p:nvPicPr>
        <p:blipFill rotWithShape="1">
          <a:blip r:embed="rId3">
            <a:alphaModFix/>
          </a:blip>
          <a:srcRect/>
          <a:stretch/>
        </p:blipFill>
        <p:spPr>
          <a:xfrm>
            <a:off x="6934200" y="304800"/>
            <a:ext cx="1749300" cy="1325700"/>
          </a:xfrm>
          <a:prstGeom prst="rect">
            <a:avLst/>
          </a:prstGeom>
          <a:noFill/>
          <a:ln>
            <a:noFill/>
          </a:ln>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59"/>
        <p:cNvGrpSpPr/>
        <p:nvPr/>
      </p:nvGrpSpPr>
      <p:grpSpPr>
        <a:xfrm>
          <a:off x="0" y="0"/>
          <a:ext cx="0" cy="0"/>
          <a:chOff x="0" y="0"/>
          <a:chExt cx="0" cy="0"/>
        </a:xfrm>
      </p:grpSpPr>
      <p:sp>
        <p:nvSpPr>
          <p:cNvPr id="260" name="Google Shape;260;p20"/>
          <p:cNvSpPr txBox="1">
            <a:spLocks noGrp="1"/>
          </p:cNvSpPr>
          <p:nvPr>
            <p:ph type="title" idx="4294967295"/>
          </p:nvPr>
        </p:nvSpPr>
        <p:spPr>
          <a:xfrm>
            <a:off x="609600" y="304800"/>
            <a:ext cx="7772400" cy="1143000"/>
          </a:xfrm>
          <a:prstGeom prst="rect">
            <a:avLst/>
          </a:prstGeom>
          <a:noFill/>
          <a:ln>
            <a:noFill/>
          </a:ln>
        </p:spPr>
        <p:txBody>
          <a:bodyPr spcFirstLastPara="1" wrap="square" lIns="91425" tIns="45700" rIns="91425" bIns="45700" anchor="b" anchorCtr="0">
            <a:noAutofit/>
          </a:bodyPr>
          <a:lstStyle/>
          <a:p>
            <a:pPr marL="0" marR="0" lvl="0" indent="0" algn="l" rtl="0">
              <a:lnSpc>
                <a:spcPct val="100000"/>
              </a:lnSpc>
              <a:spcBef>
                <a:spcPts val="0"/>
              </a:spcBef>
              <a:spcAft>
                <a:spcPts val="0"/>
              </a:spcAft>
              <a:buClr>
                <a:schemeClr val="dk2"/>
              </a:buClr>
              <a:buFont typeface="Tahoma"/>
              <a:buNone/>
            </a:pPr>
            <a:r>
              <a:rPr lang="en-US" sz="4400" b="0" i="0" u="none" strike="noStrike" cap="none">
                <a:solidFill>
                  <a:schemeClr val="dk2"/>
                </a:solidFill>
                <a:latin typeface="Tahoma"/>
                <a:ea typeface="Tahoma"/>
                <a:cs typeface="Tahoma"/>
                <a:sym typeface="Tahoma"/>
              </a:rPr>
              <a:t>Tools Required</a:t>
            </a:r>
            <a:endParaRPr/>
          </a:p>
        </p:txBody>
      </p:sp>
      <p:sp>
        <p:nvSpPr>
          <p:cNvPr id="261" name="Google Shape;261;p20"/>
          <p:cNvSpPr txBox="1">
            <a:spLocks noGrp="1"/>
          </p:cNvSpPr>
          <p:nvPr>
            <p:ph type="body" idx="4294967295"/>
          </p:nvPr>
        </p:nvSpPr>
        <p:spPr>
          <a:xfrm>
            <a:off x="838200" y="1905000"/>
            <a:ext cx="3810000" cy="4683000"/>
          </a:xfrm>
          <a:prstGeom prst="rect">
            <a:avLst/>
          </a:prstGeom>
          <a:noFill/>
          <a:ln>
            <a:noFill/>
          </a:ln>
        </p:spPr>
        <p:txBody>
          <a:bodyPr spcFirstLastPara="1" wrap="square" lIns="91425" tIns="45700" rIns="91425" bIns="45700" anchor="t" anchorCtr="0">
            <a:noAutofit/>
          </a:bodyPr>
          <a:lstStyle/>
          <a:p>
            <a:pPr marL="342900" marR="0" lvl="0" indent="-368300" algn="l" rtl="0">
              <a:lnSpc>
                <a:spcPct val="100000"/>
              </a:lnSpc>
              <a:spcBef>
                <a:spcPts val="0"/>
              </a:spcBef>
              <a:spcAft>
                <a:spcPts val="0"/>
              </a:spcAft>
              <a:buClr>
                <a:schemeClr val="dk1"/>
              </a:buClr>
              <a:buSzPts val="2400"/>
              <a:buFont typeface="Tahoma"/>
              <a:buChar char="•"/>
            </a:pPr>
            <a:r>
              <a:rPr lang="en-US" sz="2400" b="0" i="0" u="none" strike="noStrike" cap="none">
                <a:solidFill>
                  <a:schemeClr val="dk1"/>
                </a:solidFill>
                <a:latin typeface="Tahoma"/>
                <a:ea typeface="Tahoma"/>
                <a:cs typeface="Tahoma"/>
                <a:sym typeface="Tahoma"/>
              </a:rPr>
              <a:t>Long-nose pliers</a:t>
            </a:r>
            <a:endParaRPr sz="2400"/>
          </a:p>
          <a:p>
            <a:pPr marL="342900" marR="0" lvl="0" indent="-368300" algn="l" rtl="0">
              <a:lnSpc>
                <a:spcPct val="100000"/>
              </a:lnSpc>
              <a:spcBef>
                <a:spcPts val="400"/>
              </a:spcBef>
              <a:spcAft>
                <a:spcPts val="0"/>
              </a:spcAft>
              <a:buClr>
                <a:schemeClr val="dk1"/>
              </a:buClr>
              <a:buSzPts val="2400"/>
              <a:buFont typeface="Tahoma"/>
              <a:buChar char="•"/>
            </a:pPr>
            <a:r>
              <a:rPr lang="en-US" sz="2400" b="0" i="0" u="none" strike="noStrike" cap="none">
                <a:solidFill>
                  <a:schemeClr val="dk1"/>
                </a:solidFill>
                <a:latin typeface="Tahoma"/>
                <a:ea typeface="Tahoma"/>
                <a:cs typeface="Tahoma"/>
                <a:sym typeface="Tahoma"/>
              </a:rPr>
              <a:t>Wire cutters</a:t>
            </a:r>
            <a:endParaRPr sz="2400"/>
          </a:p>
          <a:p>
            <a:pPr marL="342900" marR="0" lvl="0" indent="-368300" algn="l" rtl="0">
              <a:lnSpc>
                <a:spcPct val="100000"/>
              </a:lnSpc>
              <a:spcBef>
                <a:spcPts val="400"/>
              </a:spcBef>
              <a:spcAft>
                <a:spcPts val="0"/>
              </a:spcAft>
              <a:buClr>
                <a:schemeClr val="dk1"/>
              </a:buClr>
              <a:buSzPts val="2400"/>
              <a:buFont typeface="Tahoma"/>
              <a:buChar char="•"/>
            </a:pPr>
            <a:r>
              <a:rPr lang="en-US" sz="2400" b="0" i="0" u="none" strike="noStrike" cap="none">
                <a:solidFill>
                  <a:schemeClr val="dk1"/>
                </a:solidFill>
                <a:latin typeface="Tahoma"/>
                <a:ea typeface="Tahoma"/>
                <a:cs typeface="Tahoma"/>
                <a:sym typeface="Tahoma"/>
              </a:rPr>
              <a:t>Electric drill</a:t>
            </a:r>
            <a:endParaRPr sz="2400"/>
          </a:p>
          <a:p>
            <a:pPr marL="342900" marR="0" lvl="0" indent="-368300" algn="l" rtl="0">
              <a:lnSpc>
                <a:spcPct val="100000"/>
              </a:lnSpc>
              <a:spcBef>
                <a:spcPts val="400"/>
              </a:spcBef>
              <a:spcAft>
                <a:spcPts val="0"/>
              </a:spcAft>
              <a:buClr>
                <a:schemeClr val="dk1"/>
              </a:buClr>
              <a:buSzPts val="2400"/>
              <a:buFont typeface="Tahoma"/>
              <a:buChar char="•"/>
            </a:pPr>
            <a:r>
              <a:rPr lang="en-US" sz="2400" b="0" i="0" u="none" strike="noStrike" cap="none">
                <a:solidFill>
                  <a:schemeClr val="dk1"/>
                </a:solidFill>
                <a:latin typeface="Tahoma"/>
                <a:ea typeface="Tahoma"/>
                <a:cs typeface="Tahoma"/>
                <a:sym typeface="Tahoma"/>
              </a:rPr>
              <a:t>Tape measure</a:t>
            </a:r>
            <a:endParaRPr sz="2400"/>
          </a:p>
          <a:p>
            <a:pPr marL="342900" marR="0" lvl="0" indent="-368300" algn="l" rtl="0">
              <a:lnSpc>
                <a:spcPct val="100000"/>
              </a:lnSpc>
              <a:spcBef>
                <a:spcPts val="400"/>
              </a:spcBef>
              <a:spcAft>
                <a:spcPts val="0"/>
              </a:spcAft>
              <a:buClr>
                <a:schemeClr val="dk1"/>
              </a:buClr>
              <a:buSzPts val="2400"/>
              <a:buFont typeface="Tahoma"/>
              <a:buChar char="•"/>
            </a:pPr>
            <a:r>
              <a:rPr lang="en-US" sz="2400" b="0" i="0" u="none" strike="noStrike" cap="none">
                <a:solidFill>
                  <a:schemeClr val="dk1"/>
                </a:solidFill>
                <a:latin typeface="Tahoma"/>
                <a:ea typeface="Tahoma"/>
                <a:cs typeface="Tahoma"/>
                <a:sym typeface="Tahoma"/>
              </a:rPr>
              <a:t>Screwdriver</a:t>
            </a:r>
            <a:endParaRPr sz="2400"/>
          </a:p>
          <a:p>
            <a:pPr marL="342900" marR="0" lvl="0" indent="-368300" algn="l" rtl="0">
              <a:lnSpc>
                <a:spcPct val="100000"/>
              </a:lnSpc>
              <a:spcBef>
                <a:spcPts val="400"/>
              </a:spcBef>
              <a:spcAft>
                <a:spcPts val="0"/>
              </a:spcAft>
              <a:buClr>
                <a:schemeClr val="dk1"/>
              </a:buClr>
              <a:buSzPts val="2400"/>
              <a:buFont typeface="Tahoma"/>
              <a:buChar char="•"/>
            </a:pPr>
            <a:r>
              <a:rPr lang="en-US" sz="2400" b="0" i="0" u="none" strike="noStrike" cap="none">
                <a:solidFill>
                  <a:schemeClr val="dk1"/>
                </a:solidFill>
                <a:latin typeface="Tahoma"/>
                <a:ea typeface="Tahoma"/>
                <a:cs typeface="Tahoma"/>
                <a:sym typeface="Tahoma"/>
              </a:rPr>
              <a:t>Chalk line</a:t>
            </a:r>
            <a:endParaRPr sz="2400"/>
          </a:p>
          <a:p>
            <a:pPr marL="342900" marR="0" lvl="0" indent="-368300" algn="l" rtl="0">
              <a:lnSpc>
                <a:spcPct val="100000"/>
              </a:lnSpc>
              <a:spcBef>
                <a:spcPts val="400"/>
              </a:spcBef>
              <a:spcAft>
                <a:spcPts val="0"/>
              </a:spcAft>
              <a:buClr>
                <a:schemeClr val="dk1"/>
              </a:buClr>
              <a:buSzPts val="2400"/>
              <a:buFont typeface="Tahoma"/>
              <a:buChar char="•"/>
            </a:pPr>
            <a:r>
              <a:rPr lang="en-US" sz="2400" b="0" i="0" u="none" strike="noStrike" cap="none">
                <a:solidFill>
                  <a:schemeClr val="dk1"/>
                </a:solidFill>
                <a:latin typeface="Tahoma"/>
                <a:ea typeface="Tahoma"/>
                <a:cs typeface="Tahoma"/>
                <a:sym typeface="Tahoma"/>
              </a:rPr>
              <a:t>Hammer</a:t>
            </a:r>
            <a:endParaRPr sz="2400"/>
          </a:p>
          <a:p>
            <a:pPr marL="342900" marR="0" lvl="0" indent="-368300" algn="l" rtl="0">
              <a:lnSpc>
                <a:spcPct val="100000"/>
              </a:lnSpc>
              <a:spcBef>
                <a:spcPts val="400"/>
              </a:spcBef>
              <a:spcAft>
                <a:spcPts val="0"/>
              </a:spcAft>
              <a:buClr>
                <a:schemeClr val="dk1"/>
              </a:buClr>
              <a:buSzPts val="2400"/>
              <a:buFont typeface="Tahoma"/>
              <a:buChar char="•"/>
            </a:pPr>
            <a:r>
              <a:rPr lang="en-US" sz="2400" b="0" i="0" u="none" strike="noStrike" cap="none">
                <a:solidFill>
                  <a:schemeClr val="dk1"/>
                </a:solidFill>
                <a:latin typeface="Tahoma"/>
                <a:ea typeface="Tahoma"/>
                <a:cs typeface="Tahoma"/>
                <a:sym typeface="Tahoma"/>
              </a:rPr>
              <a:t>Circular saw</a:t>
            </a:r>
            <a:endParaRPr sz="2400"/>
          </a:p>
          <a:p>
            <a:pPr marL="342900" marR="0" lvl="0" indent="-368300" algn="l" rtl="0">
              <a:lnSpc>
                <a:spcPct val="100000"/>
              </a:lnSpc>
              <a:spcBef>
                <a:spcPts val="400"/>
              </a:spcBef>
              <a:spcAft>
                <a:spcPts val="0"/>
              </a:spcAft>
              <a:buClr>
                <a:schemeClr val="dk1"/>
              </a:buClr>
              <a:buSzPts val="2400"/>
              <a:buFont typeface="Tahoma"/>
              <a:buChar char="•"/>
            </a:pPr>
            <a:r>
              <a:rPr lang="en-US" sz="2400" b="0" i="0" u="none" strike="noStrike" cap="none">
                <a:solidFill>
                  <a:schemeClr val="dk1"/>
                </a:solidFill>
                <a:latin typeface="Tahoma"/>
                <a:ea typeface="Tahoma"/>
                <a:cs typeface="Tahoma"/>
                <a:sym typeface="Tahoma"/>
              </a:rPr>
              <a:t>Chisel Hacksaw </a:t>
            </a:r>
            <a:endParaRPr sz="2400"/>
          </a:p>
          <a:p>
            <a:pPr marL="342900" marR="0" lvl="0" indent="-368300" algn="l" rtl="0">
              <a:lnSpc>
                <a:spcPct val="100000"/>
              </a:lnSpc>
              <a:spcBef>
                <a:spcPts val="400"/>
              </a:spcBef>
              <a:spcAft>
                <a:spcPts val="0"/>
              </a:spcAft>
              <a:buClr>
                <a:schemeClr val="dk1"/>
              </a:buClr>
              <a:buSzPts val="2400"/>
              <a:buFont typeface="Tahoma"/>
              <a:buChar char="•"/>
            </a:pPr>
            <a:r>
              <a:rPr lang="en-US" sz="2400" b="0" i="0" u="none" strike="noStrike" cap="none">
                <a:solidFill>
                  <a:schemeClr val="dk1"/>
                </a:solidFill>
                <a:latin typeface="Tahoma"/>
                <a:ea typeface="Tahoma"/>
                <a:cs typeface="Tahoma"/>
                <a:sym typeface="Tahoma"/>
              </a:rPr>
              <a:t>Combination square</a:t>
            </a:r>
            <a:endParaRPr sz="2400"/>
          </a:p>
          <a:p>
            <a:pPr marL="342900" marR="0" lvl="0" indent="-368300" algn="l" rtl="0">
              <a:lnSpc>
                <a:spcPct val="100000"/>
              </a:lnSpc>
              <a:spcBef>
                <a:spcPts val="400"/>
              </a:spcBef>
              <a:spcAft>
                <a:spcPts val="0"/>
              </a:spcAft>
              <a:buClr>
                <a:schemeClr val="dk1"/>
              </a:buClr>
              <a:buSzPts val="2400"/>
              <a:buFont typeface="Tahoma"/>
              <a:buChar char="•"/>
            </a:pPr>
            <a:r>
              <a:rPr lang="en-US" sz="2400" b="0" i="0" u="none" strike="noStrike" cap="none">
                <a:solidFill>
                  <a:schemeClr val="dk1"/>
                </a:solidFill>
                <a:latin typeface="Tahoma"/>
                <a:ea typeface="Tahoma"/>
                <a:cs typeface="Tahoma"/>
                <a:sym typeface="Tahoma"/>
              </a:rPr>
              <a:t>Utility light</a:t>
            </a:r>
            <a:endParaRPr sz="2400"/>
          </a:p>
          <a:p>
            <a:pPr marL="342900" marR="0" lvl="0" indent="-215900" algn="l" rtl="0">
              <a:lnSpc>
                <a:spcPct val="100000"/>
              </a:lnSpc>
              <a:spcBef>
                <a:spcPts val="400"/>
              </a:spcBef>
              <a:spcAft>
                <a:spcPts val="0"/>
              </a:spcAft>
              <a:buClr>
                <a:schemeClr val="dk1"/>
              </a:buClr>
              <a:buSzPts val="2000"/>
              <a:buFont typeface="Tahoma"/>
              <a:buNone/>
            </a:pPr>
            <a:endParaRPr sz="2000" b="0" i="0" u="none" strike="noStrike" cap="none">
              <a:solidFill>
                <a:schemeClr val="dk1"/>
              </a:solidFill>
              <a:latin typeface="Tahoma"/>
              <a:ea typeface="Tahoma"/>
              <a:cs typeface="Tahoma"/>
              <a:sym typeface="Tahoma"/>
            </a:endParaRPr>
          </a:p>
        </p:txBody>
      </p:sp>
      <p:sp>
        <p:nvSpPr>
          <p:cNvPr id="262" name="Google Shape;262;p20"/>
          <p:cNvSpPr txBox="1">
            <a:spLocks noGrp="1"/>
          </p:cNvSpPr>
          <p:nvPr>
            <p:ph type="body" idx="4294967295"/>
          </p:nvPr>
        </p:nvSpPr>
        <p:spPr>
          <a:xfrm>
            <a:off x="4800600" y="1905000"/>
            <a:ext cx="4128300" cy="4683000"/>
          </a:xfrm>
          <a:prstGeom prst="rect">
            <a:avLst/>
          </a:prstGeom>
          <a:noFill/>
          <a:ln>
            <a:noFill/>
          </a:ln>
        </p:spPr>
        <p:txBody>
          <a:bodyPr spcFirstLastPara="1" wrap="square" lIns="91425" tIns="45700" rIns="91425" bIns="45700" anchor="t" anchorCtr="0">
            <a:noAutofit/>
          </a:bodyPr>
          <a:lstStyle/>
          <a:p>
            <a:pPr marL="342900" marR="0" lvl="0" indent="-368300" algn="l" rtl="0">
              <a:lnSpc>
                <a:spcPct val="100000"/>
              </a:lnSpc>
              <a:spcBef>
                <a:spcPts val="0"/>
              </a:spcBef>
              <a:spcAft>
                <a:spcPts val="0"/>
              </a:spcAft>
              <a:buClr>
                <a:schemeClr val="dk1"/>
              </a:buClr>
              <a:buSzPts val="2400"/>
              <a:buFont typeface="Tahoma"/>
              <a:buChar char="•"/>
            </a:pPr>
            <a:r>
              <a:rPr lang="en-US" sz="2400" b="0" i="0" u="none" strike="noStrike" cap="none">
                <a:solidFill>
                  <a:schemeClr val="dk1"/>
                </a:solidFill>
                <a:latin typeface="Tahoma"/>
                <a:ea typeface="Tahoma"/>
                <a:cs typeface="Tahoma"/>
                <a:sym typeface="Tahoma"/>
              </a:rPr>
              <a:t>Fish tape</a:t>
            </a:r>
            <a:endParaRPr sz="2400"/>
          </a:p>
          <a:p>
            <a:pPr marL="342900" marR="0" lvl="0" indent="-368300" algn="l" rtl="0">
              <a:lnSpc>
                <a:spcPct val="100000"/>
              </a:lnSpc>
              <a:spcBef>
                <a:spcPts val="400"/>
              </a:spcBef>
              <a:spcAft>
                <a:spcPts val="0"/>
              </a:spcAft>
              <a:buClr>
                <a:schemeClr val="dk1"/>
              </a:buClr>
              <a:buSzPts val="2400"/>
              <a:buFont typeface="Tahoma"/>
              <a:buChar char="•"/>
            </a:pPr>
            <a:r>
              <a:rPr lang="en-US" sz="2400" b="0" i="0" u="none" strike="noStrike" cap="none">
                <a:solidFill>
                  <a:schemeClr val="dk1"/>
                </a:solidFill>
                <a:latin typeface="Tahoma"/>
                <a:ea typeface="Tahoma"/>
                <a:cs typeface="Tahoma"/>
                <a:sym typeface="Tahoma"/>
              </a:rPr>
              <a:t>Cable stripper </a:t>
            </a:r>
            <a:endParaRPr sz="2400"/>
          </a:p>
          <a:p>
            <a:pPr marL="342900" marR="0" lvl="0" indent="-368300" algn="l" rtl="0">
              <a:lnSpc>
                <a:spcPct val="100000"/>
              </a:lnSpc>
              <a:spcBef>
                <a:spcPts val="400"/>
              </a:spcBef>
              <a:spcAft>
                <a:spcPts val="0"/>
              </a:spcAft>
              <a:buClr>
                <a:schemeClr val="dk1"/>
              </a:buClr>
              <a:buSzPts val="2400"/>
              <a:buFont typeface="Tahoma"/>
              <a:buChar char="•"/>
            </a:pPr>
            <a:r>
              <a:rPr lang="en-US" sz="2400" b="0" i="0" u="none" strike="noStrike" cap="none">
                <a:solidFill>
                  <a:schemeClr val="dk1"/>
                </a:solidFill>
                <a:latin typeface="Tahoma"/>
                <a:ea typeface="Tahoma"/>
                <a:cs typeface="Tahoma"/>
                <a:sym typeface="Tahoma"/>
              </a:rPr>
              <a:t>Wire stripper</a:t>
            </a:r>
            <a:endParaRPr sz="2400"/>
          </a:p>
          <a:p>
            <a:pPr marL="342900" marR="0" lvl="0" indent="-368300" algn="l" rtl="0">
              <a:lnSpc>
                <a:spcPct val="100000"/>
              </a:lnSpc>
              <a:spcBef>
                <a:spcPts val="400"/>
              </a:spcBef>
              <a:spcAft>
                <a:spcPts val="0"/>
              </a:spcAft>
              <a:buClr>
                <a:schemeClr val="dk1"/>
              </a:buClr>
              <a:buSzPts val="2400"/>
              <a:buFont typeface="Tahoma"/>
              <a:buChar char="•"/>
            </a:pPr>
            <a:r>
              <a:rPr lang="en-US" sz="2400" b="0" i="0" u="none" strike="noStrike" cap="none">
                <a:solidFill>
                  <a:schemeClr val="dk1"/>
                </a:solidFill>
                <a:latin typeface="Tahoma"/>
                <a:ea typeface="Tahoma"/>
                <a:cs typeface="Tahoma"/>
                <a:sym typeface="Tahoma"/>
              </a:rPr>
              <a:t>Colored tape</a:t>
            </a:r>
            <a:endParaRPr sz="2400"/>
          </a:p>
          <a:p>
            <a:pPr marL="342900" marR="0" lvl="0" indent="-368300" algn="l" rtl="0">
              <a:lnSpc>
                <a:spcPct val="100000"/>
              </a:lnSpc>
              <a:spcBef>
                <a:spcPts val="400"/>
              </a:spcBef>
              <a:spcAft>
                <a:spcPts val="0"/>
              </a:spcAft>
              <a:buClr>
                <a:schemeClr val="dk1"/>
              </a:buClr>
              <a:buSzPts val="2400"/>
              <a:buFont typeface="Tahoma"/>
              <a:buChar char="•"/>
            </a:pPr>
            <a:r>
              <a:rPr lang="en-US" sz="2400" b="0" i="0" u="none" strike="noStrike" cap="none">
                <a:solidFill>
                  <a:schemeClr val="dk1"/>
                </a:solidFill>
                <a:latin typeface="Tahoma"/>
                <a:ea typeface="Tahoma"/>
                <a:cs typeface="Tahoma"/>
                <a:sym typeface="Tahoma"/>
              </a:rPr>
              <a:t>Voltage tester</a:t>
            </a:r>
            <a:endParaRPr sz="2400"/>
          </a:p>
          <a:p>
            <a:pPr marL="342900" marR="0" lvl="0" indent="-368300" algn="l" rtl="0">
              <a:lnSpc>
                <a:spcPct val="100000"/>
              </a:lnSpc>
              <a:spcBef>
                <a:spcPts val="400"/>
              </a:spcBef>
              <a:spcAft>
                <a:spcPts val="0"/>
              </a:spcAft>
              <a:buClr>
                <a:schemeClr val="dk1"/>
              </a:buClr>
              <a:buSzPts val="2400"/>
              <a:buFont typeface="Tahoma"/>
              <a:buChar char="•"/>
            </a:pPr>
            <a:r>
              <a:rPr lang="en-US" sz="2400" b="0" i="0" u="none" strike="noStrike" cap="none">
                <a:solidFill>
                  <a:schemeClr val="dk1"/>
                </a:solidFill>
                <a:latin typeface="Tahoma"/>
                <a:ea typeface="Tahoma"/>
                <a:cs typeface="Tahoma"/>
                <a:sym typeface="Tahoma"/>
              </a:rPr>
              <a:t>Continuity tester</a:t>
            </a:r>
            <a:endParaRPr sz="2400"/>
          </a:p>
          <a:p>
            <a:pPr marL="342900" marR="0" lvl="0" indent="-368300" algn="l" rtl="0">
              <a:lnSpc>
                <a:spcPct val="100000"/>
              </a:lnSpc>
              <a:spcBef>
                <a:spcPts val="400"/>
              </a:spcBef>
              <a:spcAft>
                <a:spcPts val="0"/>
              </a:spcAft>
              <a:buClr>
                <a:schemeClr val="dk1"/>
              </a:buClr>
              <a:buSzPts val="2400"/>
              <a:buFont typeface="Tahoma"/>
              <a:buChar char="•"/>
            </a:pPr>
            <a:r>
              <a:rPr lang="en-US" sz="2400" b="0" i="0" u="none" strike="noStrike" cap="none">
                <a:solidFill>
                  <a:schemeClr val="dk1"/>
                </a:solidFill>
                <a:latin typeface="Tahoma"/>
                <a:ea typeface="Tahoma"/>
                <a:cs typeface="Tahoma"/>
                <a:sym typeface="Tahoma"/>
              </a:rPr>
              <a:t>Safety glasses or goggles</a:t>
            </a:r>
            <a:endParaRPr sz="2400"/>
          </a:p>
          <a:p>
            <a:pPr marL="342900" marR="0" lvl="0" indent="-368300" algn="l" rtl="0">
              <a:lnSpc>
                <a:spcPct val="100000"/>
              </a:lnSpc>
              <a:spcBef>
                <a:spcPts val="400"/>
              </a:spcBef>
              <a:spcAft>
                <a:spcPts val="0"/>
              </a:spcAft>
              <a:buClr>
                <a:schemeClr val="dk1"/>
              </a:buClr>
              <a:buSzPts val="2400"/>
              <a:buFont typeface="Tahoma"/>
              <a:buChar char="•"/>
            </a:pPr>
            <a:r>
              <a:rPr lang="en-US" sz="2400" b="0" i="0" u="none" strike="noStrike" cap="none">
                <a:solidFill>
                  <a:schemeClr val="dk1"/>
                </a:solidFill>
                <a:latin typeface="Tahoma"/>
                <a:ea typeface="Tahoma"/>
                <a:cs typeface="Tahoma"/>
                <a:sym typeface="Tahoma"/>
              </a:rPr>
              <a:t>Keyhole saw</a:t>
            </a:r>
            <a:endParaRPr sz="2400"/>
          </a:p>
          <a:p>
            <a:pPr marL="342900" marR="0" lvl="0" indent="-368300" algn="l" rtl="0">
              <a:lnSpc>
                <a:spcPct val="100000"/>
              </a:lnSpc>
              <a:spcBef>
                <a:spcPts val="400"/>
              </a:spcBef>
              <a:spcAft>
                <a:spcPts val="0"/>
              </a:spcAft>
              <a:buClr>
                <a:schemeClr val="dk1"/>
              </a:buClr>
              <a:buSzPts val="2400"/>
              <a:buFont typeface="Tahoma"/>
              <a:buChar char="•"/>
            </a:pPr>
            <a:r>
              <a:rPr lang="en-US" sz="2400" b="0" i="0" u="none" strike="noStrike" cap="none">
                <a:solidFill>
                  <a:schemeClr val="dk1"/>
                </a:solidFill>
                <a:latin typeface="Tahoma"/>
                <a:ea typeface="Tahoma"/>
                <a:cs typeface="Tahoma"/>
                <a:sym typeface="Tahoma"/>
              </a:rPr>
              <a:t>Utility knife</a:t>
            </a:r>
            <a:endParaRPr sz="2400"/>
          </a:p>
          <a:p>
            <a:pPr marL="342900" marR="0" lvl="0" indent="-368300" algn="l" rtl="0">
              <a:lnSpc>
                <a:spcPct val="100000"/>
              </a:lnSpc>
              <a:spcBef>
                <a:spcPts val="400"/>
              </a:spcBef>
              <a:spcAft>
                <a:spcPts val="0"/>
              </a:spcAft>
              <a:buClr>
                <a:schemeClr val="dk1"/>
              </a:buClr>
              <a:buSzPts val="2400"/>
              <a:buFont typeface="Tahoma"/>
              <a:buChar char="•"/>
            </a:pPr>
            <a:r>
              <a:rPr lang="en-US" sz="2400" b="0" i="0" u="none" strike="noStrike" cap="none">
                <a:solidFill>
                  <a:schemeClr val="dk1"/>
                </a:solidFill>
                <a:latin typeface="Tahoma"/>
                <a:ea typeface="Tahoma"/>
                <a:cs typeface="Tahoma"/>
                <a:sym typeface="Tahoma"/>
              </a:rPr>
              <a:t>Right-angle drill</a:t>
            </a:r>
            <a:endParaRPr sz="2400"/>
          </a:p>
          <a:p>
            <a:pPr marL="342900" marR="0" lvl="0" indent="-368300" algn="l" rtl="0">
              <a:lnSpc>
                <a:spcPct val="100000"/>
              </a:lnSpc>
              <a:spcBef>
                <a:spcPts val="400"/>
              </a:spcBef>
              <a:spcAft>
                <a:spcPts val="0"/>
              </a:spcAft>
              <a:buClr>
                <a:schemeClr val="dk1"/>
              </a:buClr>
              <a:buSzPts val="2400"/>
              <a:buFont typeface="Tahoma"/>
              <a:buChar char="•"/>
            </a:pPr>
            <a:r>
              <a:rPr lang="en-US" sz="2400" b="0" i="0" u="none" strike="noStrike" cap="none">
                <a:solidFill>
                  <a:schemeClr val="dk1"/>
                </a:solidFill>
                <a:latin typeface="Tahoma"/>
                <a:ea typeface="Tahoma"/>
                <a:cs typeface="Tahoma"/>
                <a:sym typeface="Tahoma"/>
              </a:rPr>
              <a:t>Pry bar and wood wedge </a:t>
            </a:r>
            <a:endParaRPr sz="2400"/>
          </a:p>
          <a:p>
            <a:pPr marL="342900" marR="0" lvl="0" indent="-215900" algn="l" rtl="0">
              <a:lnSpc>
                <a:spcPct val="100000"/>
              </a:lnSpc>
              <a:spcBef>
                <a:spcPts val="400"/>
              </a:spcBef>
              <a:spcAft>
                <a:spcPts val="0"/>
              </a:spcAft>
              <a:buClr>
                <a:schemeClr val="dk1"/>
              </a:buClr>
              <a:buSzPts val="2000"/>
              <a:buFont typeface="Tahoma"/>
              <a:buNone/>
            </a:pPr>
            <a:endParaRPr sz="2000" b="0" i="0" u="none" strike="noStrike" cap="none">
              <a:solidFill>
                <a:schemeClr val="dk1"/>
              </a:solidFill>
              <a:latin typeface="Tahoma"/>
              <a:ea typeface="Tahoma"/>
              <a:cs typeface="Tahoma"/>
              <a:sym typeface="Tahoma"/>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66"/>
        <p:cNvGrpSpPr/>
        <p:nvPr/>
      </p:nvGrpSpPr>
      <p:grpSpPr>
        <a:xfrm>
          <a:off x="0" y="0"/>
          <a:ext cx="0" cy="0"/>
          <a:chOff x="0" y="0"/>
          <a:chExt cx="0" cy="0"/>
        </a:xfrm>
      </p:grpSpPr>
      <p:sp>
        <p:nvSpPr>
          <p:cNvPr id="267" name="Google Shape;267;p21"/>
          <p:cNvSpPr txBox="1">
            <a:spLocks noGrp="1"/>
          </p:cNvSpPr>
          <p:nvPr>
            <p:ph type="title" idx="4294967295"/>
          </p:nvPr>
        </p:nvSpPr>
        <p:spPr>
          <a:xfrm>
            <a:off x="609600" y="304800"/>
            <a:ext cx="7772400" cy="1143000"/>
          </a:xfrm>
          <a:prstGeom prst="rect">
            <a:avLst/>
          </a:prstGeom>
          <a:noFill/>
          <a:ln>
            <a:noFill/>
          </a:ln>
        </p:spPr>
        <p:txBody>
          <a:bodyPr spcFirstLastPara="1" wrap="square" lIns="91425" tIns="45700" rIns="91425" bIns="45700" anchor="b" anchorCtr="0">
            <a:noAutofit/>
          </a:bodyPr>
          <a:lstStyle/>
          <a:p>
            <a:pPr marL="0" marR="0" lvl="0" indent="0" algn="l" rtl="0">
              <a:lnSpc>
                <a:spcPct val="100000"/>
              </a:lnSpc>
              <a:spcBef>
                <a:spcPts val="0"/>
              </a:spcBef>
              <a:spcAft>
                <a:spcPts val="0"/>
              </a:spcAft>
              <a:buClr>
                <a:schemeClr val="dk2"/>
              </a:buClr>
              <a:buFont typeface="Tahoma"/>
              <a:buNone/>
            </a:pPr>
            <a:r>
              <a:rPr lang="en-US" sz="4400" b="0" i="0" u="none" strike="noStrike" cap="none">
                <a:solidFill>
                  <a:schemeClr val="dk2"/>
                </a:solidFill>
                <a:latin typeface="Tahoma"/>
                <a:ea typeface="Tahoma"/>
                <a:cs typeface="Tahoma"/>
                <a:sym typeface="Tahoma"/>
              </a:rPr>
              <a:t>Materials Required</a:t>
            </a:r>
            <a:endParaRPr/>
          </a:p>
        </p:txBody>
      </p:sp>
      <p:sp>
        <p:nvSpPr>
          <p:cNvPr id="268" name="Google Shape;268;p21"/>
          <p:cNvSpPr txBox="1">
            <a:spLocks noGrp="1"/>
          </p:cNvSpPr>
          <p:nvPr>
            <p:ph type="body" idx="4294967295"/>
          </p:nvPr>
        </p:nvSpPr>
        <p:spPr>
          <a:xfrm>
            <a:off x="838200" y="1905000"/>
            <a:ext cx="3810000" cy="4114800"/>
          </a:xfrm>
          <a:prstGeom prst="rect">
            <a:avLst/>
          </a:prstGeom>
          <a:noFill/>
          <a:ln>
            <a:noFill/>
          </a:ln>
        </p:spPr>
        <p:txBody>
          <a:bodyPr spcFirstLastPara="1" wrap="square" lIns="91425" tIns="45700" rIns="91425" bIns="45700" anchor="t" anchorCtr="0">
            <a:noAutofit/>
          </a:bodyPr>
          <a:lstStyle/>
          <a:p>
            <a:pPr marL="342900" marR="0" lvl="0" indent="-342900" algn="l" rtl="0">
              <a:lnSpc>
                <a:spcPct val="90000"/>
              </a:lnSpc>
              <a:spcBef>
                <a:spcPts val="0"/>
              </a:spcBef>
              <a:spcAft>
                <a:spcPts val="0"/>
              </a:spcAft>
              <a:buClr>
                <a:schemeClr val="dk1"/>
              </a:buClr>
              <a:buSzPts val="2400"/>
              <a:buFont typeface="Tahoma"/>
              <a:buChar char="•"/>
            </a:pPr>
            <a:r>
              <a:rPr lang="en-US" sz="2400" b="0" i="0" u="none" strike="noStrike" cap="none">
                <a:solidFill>
                  <a:schemeClr val="dk1"/>
                </a:solidFill>
                <a:latin typeface="Tahoma"/>
                <a:ea typeface="Tahoma"/>
                <a:cs typeface="Tahoma"/>
                <a:sym typeface="Tahoma"/>
              </a:rPr>
              <a:t>Grounded receptacles </a:t>
            </a:r>
            <a:endParaRPr/>
          </a:p>
          <a:p>
            <a:pPr marL="342900" marR="0" lvl="0" indent="-342900" algn="l" rtl="0">
              <a:lnSpc>
                <a:spcPct val="90000"/>
              </a:lnSpc>
              <a:spcBef>
                <a:spcPts val="480"/>
              </a:spcBef>
              <a:spcAft>
                <a:spcPts val="0"/>
              </a:spcAft>
              <a:buClr>
                <a:schemeClr val="dk1"/>
              </a:buClr>
              <a:buSzPts val="2400"/>
              <a:buFont typeface="Tahoma"/>
              <a:buChar char="•"/>
            </a:pPr>
            <a:r>
              <a:rPr lang="en-US" sz="2400" b="0" i="0" u="none" strike="noStrike" cap="none">
                <a:solidFill>
                  <a:schemeClr val="dk1"/>
                </a:solidFill>
                <a:latin typeface="Tahoma"/>
                <a:ea typeface="Tahoma"/>
                <a:cs typeface="Tahoma"/>
                <a:sym typeface="Tahoma"/>
              </a:rPr>
              <a:t>Switches Rectangular junction boxes </a:t>
            </a:r>
            <a:endParaRPr/>
          </a:p>
          <a:p>
            <a:pPr marL="342900" marR="0" lvl="0" indent="-342900" algn="l" rtl="0">
              <a:lnSpc>
                <a:spcPct val="90000"/>
              </a:lnSpc>
              <a:spcBef>
                <a:spcPts val="480"/>
              </a:spcBef>
              <a:spcAft>
                <a:spcPts val="0"/>
              </a:spcAft>
              <a:buClr>
                <a:schemeClr val="dk1"/>
              </a:buClr>
              <a:buSzPts val="2400"/>
              <a:buFont typeface="Tahoma"/>
              <a:buChar char="•"/>
            </a:pPr>
            <a:r>
              <a:rPr lang="en-US" sz="2400" b="0" i="0" u="none" strike="noStrike" cap="none">
                <a:solidFill>
                  <a:schemeClr val="dk1"/>
                </a:solidFill>
                <a:latin typeface="Tahoma"/>
                <a:ea typeface="Tahoma"/>
                <a:cs typeface="Tahoma"/>
                <a:sym typeface="Tahoma"/>
              </a:rPr>
              <a:t>Octagonal or circular junction boxes </a:t>
            </a:r>
            <a:endParaRPr/>
          </a:p>
          <a:p>
            <a:pPr marL="342900" marR="0" lvl="0" indent="-342900" algn="l" rtl="0">
              <a:lnSpc>
                <a:spcPct val="90000"/>
              </a:lnSpc>
              <a:spcBef>
                <a:spcPts val="480"/>
              </a:spcBef>
              <a:spcAft>
                <a:spcPts val="0"/>
              </a:spcAft>
              <a:buClr>
                <a:schemeClr val="dk1"/>
              </a:buClr>
              <a:buSzPts val="2400"/>
              <a:buFont typeface="Tahoma"/>
              <a:buChar char="•"/>
            </a:pPr>
            <a:r>
              <a:rPr lang="en-US" sz="2400" b="0" i="0" u="none" strike="noStrike" cap="none">
                <a:solidFill>
                  <a:schemeClr val="dk1"/>
                </a:solidFill>
                <a:latin typeface="Tahoma"/>
                <a:ea typeface="Tahoma"/>
                <a:cs typeface="Tahoma"/>
                <a:sym typeface="Tahoma"/>
              </a:rPr>
              <a:t>Square junction boxes </a:t>
            </a:r>
            <a:endParaRPr/>
          </a:p>
          <a:p>
            <a:pPr marL="342900" marR="0" lvl="0" indent="-342900" algn="l" rtl="0">
              <a:lnSpc>
                <a:spcPct val="90000"/>
              </a:lnSpc>
              <a:spcBef>
                <a:spcPts val="480"/>
              </a:spcBef>
              <a:spcAft>
                <a:spcPts val="0"/>
              </a:spcAft>
              <a:buClr>
                <a:schemeClr val="dk1"/>
              </a:buClr>
              <a:buSzPts val="2400"/>
              <a:buFont typeface="Tahoma"/>
              <a:buChar char="•"/>
            </a:pPr>
            <a:r>
              <a:rPr lang="en-US" sz="2400" b="0" i="0" u="none" strike="noStrike" cap="none">
                <a:solidFill>
                  <a:schemeClr val="dk1"/>
                </a:solidFill>
                <a:latin typeface="Tahoma"/>
                <a:ea typeface="Tahoma"/>
                <a:cs typeface="Tahoma"/>
                <a:sym typeface="Tahoma"/>
              </a:rPr>
              <a:t>Nail guards </a:t>
            </a:r>
            <a:endParaRPr/>
          </a:p>
          <a:p>
            <a:pPr marL="342900" marR="0" lvl="0" indent="-342900" algn="l" rtl="0">
              <a:lnSpc>
                <a:spcPct val="90000"/>
              </a:lnSpc>
              <a:spcBef>
                <a:spcPts val="480"/>
              </a:spcBef>
              <a:spcAft>
                <a:spcPts val="0"/>
              </a:spcAft>
              <a:buClr>
                <a:schemeClr val="dk1"/>
              </a:buClr>
              <a:buSzPts val="2400"/>
              <a:buFont typeface="Tahoma"/>
              <a:buChar char="•"/>
            </a:pPr>
            <a:r>
              <a:rPr lang="en-US" sz="2400" b="0" i="0" u="none" strike="noStrike" cap="none">
                <a:solidFill>
                  <a:schemeClr val="dk1"/>
                </a:solidFill>
                <a:latin typeface="Tahoma"/>
                <a:ea typeface="Tahoma"/>
                <a:cs typeface="Tahoma"/>
                <a:sym typeface="Tahoma"/>
              </a:rPr>
              <a:t>Wire nuts</a:t>
            </a:r>
            <a:endParaRPr/>
          </a:p>
          <a:p>
            <a:pPr marL="342900" marR="0" lvl="0" indent="-342900" algn="l" rtl="0">
              <a:lnSpc>
                <a:spcPct val="90000"/>
              </a:lnSpc>
              <a:spcBef>
                <a:spcPts val="480"/>
              </a:spcBef>
              <a:spcAft>
                <a:spcPts val="0"/>
              </a:spcAft>
              <a:buClr>
                <a:schemeClr val="dk1"/>
              </a:buClr>
              <a:buSzPts val="2400"/>
              <a:buFont typeface="Tahoma"/>
              <a:buChar char="•"/>
            </a:pPr>
            <a:r>
              <a:rPr lang="en-US" sz="2400" b="0" i="0" u="none" strike="noStrike" cap="none">
                <a:solidFill>
                  <a:schemeClr val="dk1"/>
                </a:solidFill>
                <a:latin typeface="Tahoma"/>
                <a:ea typeface="Tahoma"/>
                <a:cs typeface="Tahoma"/>
                <a:sym typeface="Tahoma"/>
              </a:rPr>
              <a:t>Horseshoe nails</a:t>
            </a:r>
            <a:endParaRPr/>
          </a:p>
          <a:p>
            <a:pPr marL="342900" marR="0" lvl="0" indent="-342900" algn="l" rtl="0">
              <a:lnSpc>
                <a:spcPct val="90000"/>
              </a:lnSpc>
              <a:spcBef>
                <a:spcPts val="480"/>
              </a:spcBef>
              <a:spcAft>
                <a:spcPts val="0"/>
              </a:spcAft>
              <a:buClr>
                <a:schemeClr val="dk1"/>
              </a:buClr>
              <a:buSzPts val="2400"/>
              <a:buFont typeface="Tahoma"/>
              <a:buChar char="•"/>
            </a:pPr>
            <a:r>
              <a:rPr lang="en-US" sz="2400" b="0" i="0" u="none" strike="noStrike" cap="none">
                <a:solidFill>
                  <a:schemeClr val="dk1"/>
                </a:solidFill>
                <a:latin typeface="Tahoma"/>
                <a:ea typeface="Tahoma"/>
                <a:cs typeface="Tahoma"/>
                <a:sym typeface="Tahoma"/>
              </a:rPr>
              <a:t>Push terminals </a:t>
            </a:r>
            <a:endParaRPr/>
          </a:p>
          <a:p>
            <a:pPr marL="342900" marR="0" lvl="0" indent="-190500" algn="l" rtl="0">
              <a:lnSpc>
                <a:spcPct val="100000"/>
              </a:lnSpc>
              <a:spcBef>
                <a:spcPts val="480"/>
              </a:spcBef>
              <a:spcAft>
                <a:spcPts val="0"/>
              </a:spcAft>
              <a:buClr>
                <a:schemeClr val="dk1"/>
              </a:buClr>
              <a:buSzPts val="2400"/>
              <a:buFont typeface="Tahoma"/>
              <a:buNone/>
            </a:pPr>
            <a:endParaRPr sz="2400" b="0" i="0" u="none" strike="noStrike" cap="none">
              <a:solidFill>
                <a:schemeClr val="dk1"/>
              </a:solidFill>
              <a:latin typeface="Tahoma"/>
              <a:ea typeface="Tahoma"/>
              <a:cs typeface="Tahoma"/>
              <a:sym typeface="Tahoma"/>
            </a:endParaRPr>
          </a:p>
        </p:txBody>
      </p:sp>
      <p:sp>
        <p:nvSpPr>
          <p:cNvPr id="269" name="Google Shape;269;p21"/>
          <p:cNvSpPr txBox="1">
            <a:spLocks noGrp="1"/>
          </p:cNvSpPr>
          <p:nvPr>
            <p:ph type="body" idx="4294967295"/>
          </p:nvPr>
        </p:nvSpPr>
        <p:spPr>
          <a:xfrm>
            <a:off x="4800600" y="1905000"/>
            <a:ext cx="3810000" cy="4114800"/>
          </a:xfrm>
          <a:prstGeom prst="rect">
            <a:avLst/>
          </a:prstGeom>
          <a:noFill/>
          <a:ln>
            <a:noFill/>
          </a:ln>
        </p:spPr>
        <p:txBody>
          <a:bodyPr spcFirstLastPara="1" wrap="square" lIns="91425" tIns="45700" rIns="91425" bIns="45700" anchor="t" anchorCtr="0">
            <a:noAutofit/>
          </a:bodyPr>
          <a:lstStyle/>
          <a:p>
            <a:pPr marL="342900" marR="0" lvl="0" indent="-342900" algn="l" rtl="0">
              <a:lnSpc>
                <a:spcPct val="100000"/>
              </a:lnSpc>
              <a:spcBef>
                <a:spcPts val="0"/>
              </a:spcBef>
              <a:spcAft>
                <a:spcPts val="0"/>
              </a:spcAft>
              <a:buClr>
                <a:schemeClr val="dk1"/>
              </a:buClr>
              <a:buSzPts val="2400"/>
              <a:buFont typeface="Tahoma"/>
              <a:buChar char="•"/>
            </a:pPr>
            <a:r>
              <a:rPr lang="en-US" sz="2400" b="0" i="0" u="none" strike="noStrike" cap="none">
                <a:solidFill>
                  <a:schemeClr val="dk1"/>
                </a:solidFill>
                <a:latin typeface="Tahoma"/>
                <a:ea typeface="Tahoma"/>
                <a:cs typeface="Tahoma"/>
                <a:sym typeface="Tahoma"/>
              </a:rPr>
              <a:t>Breakers </a:t>
            </a:r>
            <a:endParaRPr/>
          </a:p>
          <a:p>
            <a:pPr marL="342900" marR="0" lvl="0" indent="-342900" algn="l" rtl="0">
              <a:lnSpc>
                <a:spcPct val="100000"/>
              </a:lnSpc>
              <a:spcBef>
                <a:spcPts val="480"/>
              </a:spcBef>
              <a:spcAft>
                <a:spcPts val="0"/>
              </a:spcAft>
              <a:buClr>
                <a:schemeClr val="dk1"/>
              </a:buClr>
              <a:buSzPts val="2400"/>
              <a:buFont typeface="Tahoma"/>
              <a:buChar char="•"/>
            </a:pPr>
            <a:r>
              <a:rPr lang="en-US" sz="2400" b="0" i="0" u="none" strike="noStrike" cap="none">
                <a:solidFill>
                  <a:schemeClr val="dk1"/>
                </a:solidFill>
                <a:latin typeface="Tahoma"/>
                <a:ea typeface="Tahoma"/>
                <a:cs typeface="Tahoma"/>
                <a:sym typeface="Tahoma"/>
              </a:rPr>
              <a:t>Track lights and fittings </a:t>
            </a:r>
            <a:endParaRPr/>
          </a:p>
          <a:p>
            <a:pPr marL="342900" marR="0" lvl="0" indent="-342900" algn="l" rtl="0">
              <a:lnSpc>
                <a:spcPct val="100000"/>
              </a:lnSpc>
              <a:spcBef>
                <a:spcPts val="480"/>
              </a:spcBef>
              <a:spcAft>
                <a:spcPts val="0"/>
              </a:spcAft>
              <a:buClr>
                <a:schemeClr val="dk1"/>
              </a:buClr>
              <a:buSzPts val="2400"/>
              <a:buFont typeface="Tahoma"/>
              <a:buChar char="•"/>
            </a:pPr>
            <a:r>
              <a:rPr lang="en-US" sz="2400" b="0" i="0" u="none" strike="noStrike" cap="none">
                <a:solidFill>
                  <a:schemeClr val="dk1"/>
                </a:solidFill>
                <a:latin typeface="Tahoma"/>
                <a:ea typeface="Tahoma"/>
                <a:cs typeface="Tahoma"/>
                <a:sym typeface="Tahoma"/>
              </a:rPr>
              <a:t>Dimmer switch</a:t>
            </a:r>
            <a:endParaRPr/>
          </a:p>
          <a:p>
            <a:pPr marL="342900" marR="0" lvl="0" indent="-342900" algn="l" rtl="0">
              <a:lnSpc>
                <a:spcPct val="100000"/>
              </a:lnSpc>
              <a:spcBef>
                <a:spcPts val="480"/>
              </a:spcBef>
              <a:spcAft>
                <a:spcPts val="0"/>
              </a:spcAft>
              <a:buClr>
                <a:schemeClr val="dk1"/>
              </a:buClr>
              <a:buSzPts val="2400"/>
              <a:buFont typeface="Tahoma"/>
              <a:buChar char="•"/>
            </a:pPr>
            <a:r>
              <a:rPr lang="en-US" sz="2400" b="0" i="0" u="none" strike="noStrike" cap="none">
                <a:solidFill>
                  <a:schemeClr val="dk1"/>
                </a:solidFill>
                <a:latin typeface="Tahoma"/>
                <a:ea typeface="Tahoma"/>
                <a:cs typeface="Tahoma"/>
                <a:sym typeface="Tahoma"/>
              </a:rPr>
              <a:t>Waterproof junction boxes </a:t>
            </a:r>
            <a:endParaRPr/>
          </a:p>
          <a:p>
            <a:pPr marL="342900" marR="0" lvl="0" indent="-342900" algn="l" rtl="0">
              <a:lnSpc>
                <a:spcPct val="100000"/>
              </a:lnSpc>
              <a:spcBef>
                <a:spcPts val="480"/>
              </a:spcBef>
              <a:spcAft>
                <a:spcPts val="0"/>
              </a:spcAft>
              <a:buClr>
                <a:schemeClr val="dk1"/>
              </a:buClr>
              <a:buSzPts val="2400"/>
              <a:buFont typeface="Tahoma"/>
              <a:buChar char="•"/>
            </a:pPr>
            <a:r>
              <a:rPr lang="en-US" sz="2400" b="0" i="0" u="none" strike="noStrike" cap="none">
                <a:solidFill>
                  <a:schemeClr val="dk1"/>
                </a:solidFill>
                <a:latin typeface="Tahoma"/>
                <a:ea typeface="Tahoma"/>
                <a:cs typeface="Tahoma"/>
                <a:sym typeface="Tahoma"/>
              </a:rPr>
              <a:t>Ground fault interrupters </a:t>
            </a:r>
            <a:endParaRPr/>
          </a:p>
          <a:p>
            <a:pPr marL="342900" marR="0" lvl="0" indent="-342900" algn="l" rtl="0">
              <a:lnSpc>
                <a:spcPct val="100000"/>
              </a:lnSpc>
              <a:spcBef>
                <a:spcPts val="480"/>
              </a:spcBef>
              <a:spcAft>
                <a:spcPts val="0"/>
              </a:spcAft>
              <a:buClr>
                <a:schemeClr val="dk1"/>
              </a:buClr>
              <a:buSzPts val="2400"/>
              <a:buFont typeface="Tahoma"/>
              <a:buChar char="•"/>
            </a:pPr>
            <a:r>
              <a:rPr lang="en-US" sz="2400" b="0" i="0" u="none" strike="noStrike" cap="none">
                <a:solidFill>
                  <a:schemeClr val="dk1"/>
                </a:solidFill>
                <a:latin typeface="Tahoma"/>
                <a:ea typeface="Tahoma"/>
                <a:cs typeface="Tahoma"/>
                <a:sym typeface="Tahoma"/>
              </a:rPr>
              <a:t>Conduit </a:t>
            </a:r>
            <a:endParaRPr/>
          </a:p>
          <a:p>
            <a:pPr marL="342900" marR="0" lvl="0" indent="-342900" algn="l" rtl="0">
              <a:lnSpc>
                <a:spcPct val="100000"/>
              </a:lnSpc>
              <a:spcBef>
                <a:spcPts val="480"/>
              </a:spcBef>
              <a:spcAft>
                <a:spcPts val="0"/>
              </a:spcAft>
              <a:buClr>
                <a:schemeClr val="dk1"/>
              </a:buClr>
              <a:buSzPts val="2400"/>
              <a:buFont typeface="Tahoma"/>
              <a:buChar char="•"/>
            </a:pPr>
            <a:r>
              <a:rPr lang="en-US" sz="2400" b="0" i="0" u="none" strike="noStrike" cap="none">
                <a:solidFill>
                  <a:schemeClr val="dk1"/>
                </a:solidFill>
                <a:latin typeface="Tahoma"/>
                <a:ea typeface="Tahoma"/>
                <a:cs typeface="Tahoma"/>
                <a:sym typeface="Tahoma"/>
              </a:rPr>
              <a:t>Cable Silicon caulking</a:t>
            </a:r>
            <a:endParaRPr/>
          </a:p>
          <a:p>
            <a:pPr marL="342900" marR="0" lvl="0" indent="-190500" algn="l" rtl="0">
              <a:lnSpc>
                <a:spcPct val="100000"/>
              </a:lnSpc>
              <a:spcBef>
                <a:spcPts val="480"/>
              </a:spcBef>
              <a:spcAft>
                <a:spcPts val="0"/>
              </a:spcAft>
              <a:buClr>
                <a:schemeClr val="dk1"/>
              </a:buClr>
              <a:buSzPts val="2400"/>
              <a:buFont typeface="Tahoma"/>
              <a:buNone/>
            </a:pPr>
            <a:endParaRPr sz="2400" b="0" i="0" u="none" strike="noStrike" cap="none">
              <a:solidFill>
                <a:schemeClr val="dk1"/>
              </a:solidFill>
              <a:latin typeface="Tahoma"/>
              <a:ea typeface="Tahoma"/>
              <a:cs typeface="Tahoma"/>
              <a:sym typeface="Tahoma"/>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61"/>
        <p:cNvGrpSpPr/>
        <p:nvPr/>
      </p:nvGrpSpPr>
      <p:grpSpPr>
        <a:xfrm>
          <a:off x="0" y="0"/>
          <a:ext cx="0" cy="0"/>
          <a:chOff x="0" y="0"/>
          <a:chExt cx="0" cy="0"/>
        </a:xfrm>
      </p:grpSpPr>
      <p:sp>
        <p:nvSpPr>
          <p:cNvPr id="162" name="Google Shape;162;p6"/>
          <p:cNvSpPr txBox="1">
            <a:spLocks noGrp="1"/>
          </p:cNvSpPr>
          <p:nvPr>
            <p:ph type="title"/>
          </p:nvPr>
        </p:nvSpPr>
        <p:spPr>
          <a:xfrm>
            <a:off x="609600" y="304800"/>
            <a:ext cx="7772400" cy="1143000"/>
          </a:xfrm>
          <a:prstGeom prst="rect">
            <a:avLst/>
          </a:prstGeom>
          <a:noFill/>
          <a:ln>
            <a:noFill/>
          </a:ln>
        </p:spPr>
        <p:txBody>
          <a:bodyPr spcFirstLastPara="1" wrap="square" lIns="91425" tIns="45700" rIns="91425" bIns="45700" anchor="b" anchorCtr="0">
            <a:noAutofit/>
          </a:bodyPr>
          <a:lstStyle/>
          <a:p>
            <a:pPr marL="0" marR="0" lvl="0" indent="0" algn="l" rtl="0">
              <a:lnSpc>
                <a:spcPct val="100000"/>
              </a:lnSpc>
              <a:spcBef>
                <a:spcPts val="0"/>
              </a:spcBef>
              <a:spcAft>
                <a:spcPts val="0"/>
              </a:spcAft>
              <a:buClr>
                <a:schemeClr val="dk2"/>
              </a:buClr>
              <a:buFont typeface="Tahoma"/>
              <a:buNone/>
            </a:pPr>
            <a:r>
              <a:rPr lang="en-US" sz="4400" b="0" i="0" u="none" strike="noStrike" cap="none">
                <a:solidFill>
                  <a:schemeClr val="dk2"/>
                </a:solidFill>
                <a:latin typeface="Tahoma"/>
                <a:ea typeface="Tahoma"/>
                <a:cs typeface="Tahoma"/>
                <a:sym typeface="Tahoma"/>
              </a:rPr>
              <a:t>Safety</a:t>
            </a:r>
            <a:endParaRPr/>
          </a:p>
        </p:txBody>
      </p:sp>
      <p:sp>
        <p:nvSpPr>
          <p:cNvPr id="163" name="Google Shape;163;p6"/>
          <p:cNvSpPr txBox="1">
            <a:spLocks noGrp="1"/>
          </p:cNvSpPr>
          <p:nvPr>
            <p:ph type="body" idx="1"/>
          </p:nvPr>
        </p:nvSpPr>
        <p:spPr>
          <a:xfrm>
            <a:off x="762000" y="1600200"/>
            <a:ext cx="7772400" cy="4981800"/>
          </a:xfrm>
          <a:prstGeom prst="rect">
            <a:avLst/>
          </a:prstGeom>
          <a:noFill/>
          <a:ln>
            <a:noFill/>
          </a:ln>
        </p:spPr>
        <p:txBody>
          <a:bodyPr spcFirstLastPara="1" wrap="square" lIns="91425" tIns="45700" rIns="91425" bIns="45700" anchor="t" anchorCtr="0">
            <a:noAutofit/>
          </a:bodyPr>
          <a:lstStyle/>
          <a:p>
            <a:pPr marL="342900" marR="0" lvl="0" indent="-342900" algn="l" rtl="0">
              <a:lnSpc>
                <a:spcPct val="90000"/>
              </a:lnSpc>
              <a:spcBef>
                <a:spcPts val="0"/>
              </a:spcBef>
              <a:spcAft>
                <a:spcPts val="0"/>
              </a:spcAft>
              <a:buClr>
                <a:schemeClr val="hlink"/>
              </a:buClr>
              <a:buSzPts val="2200"/>
              <a:buFont typeface="Noto Symbol"/>
              <a:buAutoNum type="arabicPeriod"/>
            </a:pPr>
            <a:r>
              <a:rPr lang="en-US" sz="2000" b="0" i="0" u="none" strike="noStrike" cap="none">
                <a:solidFill>
                  <a:schemeClr val="dk1"/>
                </a:solidFill>
                <a:latin typeface="Tahoma"/>
                <a:ea typeface="Tahoma"/>
                <a:cs typeface="Tahoma"/>
                <a:sym typeface="Tahoma"/>
              </a:rPr>
              <a:t>Safety glasses or goggles should be worn whenever power tools are used, especially if you wear contact lenses. </a:t>
            </a:r>
            <a:endParaRPr/>
          </a:p>
          <a:p>
            <a:pPr marL="342900" marR="0" lvl="0" indent="-342900" algn="l" rtl="0">
              <a:lnSpc>
                <a:spcPct val="90000"/>
              </a:lnSpc>
              <a:spcBef>
                <a:spcPts val="400"/>
              </a:spcBef>
              <a:spcAft>
                <a:spcPts val="0"/>
              </a:spcAft>
              <a:buClr>
                <a:schemeClr val="hlink"/>
              </a:buClr>
              <a:buSzPts val="2200"/>
              <a:buFont typeface="Noto Symbol"/>
              <a:buAutoNum type="arabicPeriod"/>
            </a:pPr>
            <a:r>
              <a:rPr lang="en-US" sz="2000" b="0" i="0" u="none" strike="noStrike" cap="none">
                <a:solidFill>
                  <a:schemeClr val="dk1"/>
                </a:solidFill>
                <a:latin typeface="Tahoma"/>
                <a:ea typeface="Tahoma"/>
                <a:cs typeface="Tahoma"/>
                <a:sym typeface="Tahoma"/>
              </a:rPr>
              <a:t>Make sure the power is off at the breaker box before doing any electrical work </a:t>
            </a:r>
            <a:endParaRPr/>
          </a:p>
          <a:p>
            <a:pPr marL="342900" marR="0" lvl="0" indent="-342900" algn="l" rtl="0">
              <a:lnSpc>
                <a:spcPct val="90000"/>
              </a:lnSpc>
              <a:spcBef>
                <a:spcPts val="400"/>
              </a:spcBef>
              <a:spcAft>
                <a:spcPts val="0"/>
              </a:spcAft>
              <a:buClr>
                <a:schemeClr val="hlink"/>
              </a:buClr>
              <a:buSzPts val="2200"/>
              <a:buFont typeface="Noto Symbol"/>
              <a:buAutoNum type="arabicPeriod"/>
            </a:pPr>
            <a:r>
              <a:rPr lang="en-US" sz="2000" b="0" i="0" u="none" strike="noStrike" cap="none">
                <a:solidFill>
                  <a:schemeClr val="dk1"/>
                </a:solidFill>
                <a:latin typeface="Tahoma"/>
                <a:ea typeface="Tahoma"/>
                <a:cs typeface="Tahoma"/>
                <a:sym typeface="Tahoma"/>
              </a:rPr>
              <a:t>Always work in a </a:t>
            </a:r>
            <a:r>
              <a:rPr lang="en-US" sz="2000"/>
              <a:t>cl</a:t>
            </a:r>
            <a:r>
              <a:rPr lang="en-US" sz="2000" b="0" i="0" u="none" strike="noStrike" cap="none">
                <a:solidFill>
                  <a:schemeClr val="dk1"/>
                </a:solidFill>
                <a:latin typeface="Tahoma"/>
                <a:ea typeface="Tahoma"/>
                <a:cs typeface="Tahoma"/>
                <a:sym typeface="Tahoma"/>
              </a:rPr>
              <a:t>ean, dry area free from anything wet. </a:t>
            </a:r>
            <a:endParaRPr/>
          </a:p>
          <a:p>
            <a:pPr marL="342900" marR="0" lvl="0" indent="-342900" algn="l" rtl="0">
              <a:lnSpc>
                <a:spcPct val="90000"/>
              </a:lnSpc>
              <a:spcBef>
                <a:spcPts val="400"/>
              </a:spcBef>
              <a:spcAft>
                <a:spcPts val="0"/>
              </a:spcAft>
              <a:buClr>
                <a:schemeClr val="hlink"/>
              </a:buClr>
              <a:buSzPts val="2200"/>
              <a:buFont typeface="Noto Symbol"/>
              <a:buAutoNum type="arabicPeriod"/>
            </a:pPr>
            <a:r>
              <a:rPr lang="en-US" sz="2000" b="0" i="0" u="none" strike="noStrike" cap="none">
                <a:solidFill>
                  <a:schemeClr val="dk1"/>
                </a:solidFill>
                <a:latin typeface="Tahoma"/>
                <a:ea typeface="Tahoma"/>
                <a:cs typeface="Tahoma"/>
                <a:sym typeface="Tahoma"/>
              </a:rPr>
              <a:t>Wires should only be connected at accessible junction boxes. Never splice wires together and conceal them within a wall without a junction box. </a:t>
            </a:r>
            <a:endParaRPr/>
          </a:p>
          <a:p>
            <a:pPr marL="342900" marR="0" lvl="0" indent="-342900" algn="l" rtl="0">
              <a:lnSpc>
                <a:spcPct val="90000"/>
              </a:lnSpc>
              <a:spcBef>
                <a:spcPts val="400"/>
              </a:spcBef>
              <a:spcAft>
                <a:spcPts val="0"/>
              </a:spcAft>
              <a:buClr>
                <a:schemeClr val="hlink"/>
              </a:buClr>
              <a:buSzPts val="2200"/>
              <a:buFont typeface="Noto Symbol"/>
              <a:buAutoNum type="arabicPeriod"/>
            </a:pPr>
            <a:r>
              <a:rPr lang="en-US" sz="2000" b="0" i="0" u="none" strike="noStrike" cap="none">
                <a:solidFill>
                  <a:schemeClr val="dk1"/>
                </a:solidFill>
                <a:latin typeface="Tahoma"/>
                <a:ea typeface="Tahoma"/>
                <a:cs typeface="Tahoma"/>
                <a:sym typeface="Tahoma"/>
              </a:rPr>
              <a:t>Never attempt to strip wires with a knife. Aside from endangering your fingers, you will nick the wire metal, which will create an electrical hazard. </a:t>
            </a:r>
            <a:endParaRPr/>
          </a:p>
          <a:p>
            <a:pPr marL="342900" marR="0" lvl="0" indent="-342900" algn="l" rtl="0">
              <a:lnSpc>
                <a:spcPct val="90000"/>
              </a:lnSpc>
              <a:spcBef>
                <a:spcPts val="400"/>
              </a:spcBef>
              <a:spcAft>
                <a:spcPts val="0"/>
              </a:spcAft>
              <a:buClr>
                <a:schemeClr val="hlink"/>
              </a:buClr>
              <a:buSzPts val="2200"/>
              <a:buFont typeface="Noto Symbol"/>
              <a:buAutoNum type="arabicPeriod"/>
            </a:pPr>
            <a:r>
              <a:rPr lang="en-US" sz="2000" b="0" i="0" u="none" strike="noStrike" cap="none">
                <a:solidFill>
                  <a:schemeClr val="dk1"/>
                </a:solidFill>
                <a:latin typeface="Tahoma"/>
                <a:ea typeface="Tahoma"/>
                <a:cs typeface="Tahoma"/>
                <a:sym typeface="Tahoma"/>
              </a:rPr>
              <a:t>Ground fault circuit interrupter outlets should be used under damp conditions (basements, bathrooms, outdoors, etc.), as required by the National Electric Code. </a:t>
            </a:r>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67"/>
        <p:cNvGrpSpPr/>
        <p:nvPr/>
      </p:nvGrpSpPr>
      <p:grpSpPr>
        <a:xfrm>
          <a:off x="0" y="0"/>
          <a:ext cx="0" cy="0"/>
          <a:chOff x="0" y="0"/>
          <a:chExt cx="0" cy="0"/>
        </a:xfrm>
      </p:grpSpPr>
      <p:sp>
        <p:nvSpPr>
          <p:cNvPr id="168" name="Google Shape;168;p7"/>
          <p:cNvSpPr txBox="1">
            <a:spLocks noGrp="1"/>
          </p:cNvSpPr>
          <p:nvPr>
            <p:ph type="title"/>
          </p:nvPr>
        </p:nvSpPr>
        <p:spPr>
          <a:xfrm>
            <a:off x="609600" y="304800"/>
            <a:ext cx="7772400" cy="1143000"/>
          </a:xfrm>
          <a:prstGeom prst="rect">
            <a:avLst/>
          </a:prstGeom>
          <a:noFill/>
          <a:ln>
            <a:noFill/>
          </a:ln>
        </p:spPr>
        <p:txBody>
          <a:bodyPr spcFirstLastPara="1" wrap="square" lIns="91425" tIns="45700" rIns="91425" bIns="45700" anchor="b" anchorCtr="0">
            <a:noAutofit/>
          </a:bodyPr>
          <a:lstStyle/>
          <a:p>
            <a:pPr marL="0" marR="0" lvl="0" indent="0" algn="l" rtl="0">
              <a:lnSpc>
                <a:spcPct val="100000"/>
              </a:lnSpc>
              <a:spcBef>
                <a:spcPts val="0"/>
              </a:spcBef>
              <a:spcAft>
                <a:spcPts val="0"/>
              </a:spcAft>
              <a:buClr>
                <a:schemeClr val="dk2"/>
              </a:buClr>
              <a:buFont typeface="Tahoma"/>
              <a:buNone/>
            </a:pPr>
            <a:r>
              <a:rPr lang="en-US" sz="4400" b="0" i="0" u="none" strike="noStrike" cap="none">
                <a:solidFill>
                  <a:schemeClr val="dk2"/>
                </a:solidFill>
                <a:latin typeface="Tahoma"/>
                <a:ea typeface="Tahoma"/>
                <a:cs typeface="Tahoma"/>
                <a:sym typeface="Tahoma"/>
              </a:rPr>
              <a:t>Safety Contd.</a:t>
            </a:r>
            <a:endParaRPr/>
          </a:p>
        </p:txBody>
      </p:sp>
      <p:sp>
        <p:nvSpPr>
          <p:cNvPr id="169" name="Google Shape;169;p7"/>
          <p:cNvSpPr txBox="1">
            <a:spLocks noGrp="1"/>
          </p:cNvSpPr>
          <p:nvPr>
            <p:ph type="body" idx="1"/>
          </p:nvPr>
        </p:nvSpPr>
        <p:spPr>
          <a:xfrm>
            <a:off x="838200" y="1676400"/>
            <a:ext cx="7772400" cy="4114800"/>
          </a:xfrm>
          <a:prstGeom prst="rect">
            <a:avLst/>
          </a:prstGeom>
          <a:noFill/>
          <a:ln>
            <a:noFill/>
          </a:ln>
        </p:spPr>
        <p:txBody>
          <a:bodyPr spcFirstLastPara="1" wrap="square" lIns="91425" tIns="45700" rIns="91425" bIns="45700" anchor="t" anchorCtr="0">
            <a:noAutofit/>
          </a:bodyPr>
          <a:lstStyle/>
          <a:p>
            <a:pPr marL="342900" marR="0" lvl="0" indent="-342900" algn="l" rtl="0">
              <a:lnSpc>
                <a:spcPct val="100000"/>
              </a:lnSpc>
              <a:spcBef>
                <a:spcPts val="0"/>
              </a:spcBef>
              <a:spcAft>
                <a:spcPts val="0"/>
              </a:spcAft>
              <a:buClr>
                <a:schemeClr val="hlink"/>
              </a:buClr>
              <a:buSzPts val="2200"/>
              <a:buFont typeface="Noto Symbol"/>
              <a:buAutoNum type="arabicPeriod"/>
            </a:pPr>
            <a:r>
              <a:rPr lang="en-US" sz="2000" b="0" i="0" u="none" strike="noStrike" cap="none">
                <a:solidFill>
                  <a:schemeClr val="dk1"/>
                </a:solidFill>
                <a:latin typeface="Tahoma"/>
                <a:ea typeface="Tahoma"/>
                <a:cs typeface="Tahoma"/>
                <a:sym typeface="Tahoma"/>
              </a:rPr>
              <a:t>Replace wiring that shows signs of fraying or deterioration. </a:t>
            </a:r>
            <a:endParaRPr/>
          </a:p>
          <a:p>
            <a:pPr marL="342900" marR="0" lvl="0" indent="-342900" algn="l" rtl="0">
              <a:lnSpc>
                <a:spcPct val="100000"/>
              </a:lnSpc>
              <a:spcBef>
                <a:spcPts val="400"/>
              </a:spcBef>
              <a:spcAft>
                <a:spcPts val="0"/>
              </a:spcAft>
              <a:buClr>
                <a:schemeClr val="hlink"/>
              </a:buClr>
              <a:buSzPts val="2200"/>
              <a:buFont typeface="Noto Symbol"/>
              <a:buAutoNum type="arabicPeriod"/>
            </a:pPr>
            <a:r>
              <a:rPr lang="en-US" sz="2000" b="0" i="0" u="none" strike="noStrike" cap="none">
                <a:solidFill>
                  <a:schemeClr val="dk1"/>
                </a:solidFill>
                <a:latin typeface="Tahoma"/>
                <a:ea typeface="Tahoma"/>
                <a:cs typeface="Tahoma"/>
                <a:sym typeface="Tahoma"/>
              </a:rPr>
              <a:t>Avoid breaking your knuckles by bracing the powerful right-angle drill so that it cannot spin around if it gets stuck while drilling. </a:t>
            </a:r>
            <a:endParaRPr/>
          </a:p>
          <a:p>
            <a:pPr marL="342900" marR="0" lvl="0" indent="-342900" algn="l" rtl="0">
              <a:lnSpc>
                <a:spcPct val="100000"/>
              </a:lnSpc>
              <a:spcBef>
                <a:spcPts val="400"/>
              </a:spcBef>
              <a:spcAft>
                <a:spcPts val="0"/>
              </a:spcAft>
              <a:buClr>
                <a:schemeClr val="hlink"/>
              </a:buClr>
              <a:buSzPts val="2200"/>
              <a:buFont typeface="Noto Symbol"/>
              <a:buAutoNum type="arabicPeriod"/>
            </a:pPr>
            <a:r>
              <a:rPr lang="en-US" sz="2000" b="0" i="0" u="none" strike="noStrike" cap="none">
                <a:solidFill>
                  <a:schemeClr val="dk1"/>
                </a:solidFill>
                <a:latin typeface="Tahoma"/>
                <a:ea typeface="Tahoma"/>
                <a:cs typeface="Tahoma"/>
                <a:sym typeface="Tahoma"/>
              </a:rPr>
              <a:t>Before working with wires or electrical connections, check them with a voltage tester to be sure they are dead. </a:t>
            </a:r>
            <a:endParaRPr/>
          </a:p>
          <a:p>
            <a:pPr marL="342900" marR="0" lvl="0" indent="-342900" algn="l" rtl="0">
              <a:lnSpc>
                <a:spcPct val="100000"/>
              </a:lnSpc>
              <a:spcBef>
                <a:spcPts val="400"/>
              </a:spcBef>
              <a:spcAft>
                <a:spcPts val="0"/>
              </a:spcAft>
              <a:buClr>
                <a:schemeClr val="hlink"/>
              </a:buClr>
              <a:buSzPts val="2200"/>
              <a:buFont typeface="Noto Symbol"/>
              <a:buAutoNum type="arabicPeriod"/>
            </a:pPr>
            <a:r>
              <a:rPr lang="en-US" sz="2000" b="0" i="0" u="none" strike="noStrike" cap="none">
                <a:solidFill>
                  <a:schemeClr val="dk1"/>
                </a:solidFill>
                <a:latin typeface="Tahoma"/>
                <a:ea typeface="Tahoma"/>
                <a:cs typeface="Tahoma"/>
                <a:sym typeface="Tahoma"/>
              </a:rPr>
              <a:t>Plumbing and gas pipes are often used to ground electrical systems. Never touch them while working with electricity. </a:t>
            </a:r>
            <a:endParaRPr/>
          </a:p>
          <a:p>
            <a:pPr marL="342900" marR="0" lvl="0" indent="-342900" algn="l" rtl="0">
              <a:lnSpc>
                <a:spcPct val="100000"/>
              </a:lnSpc>
              <a:spcBef>
                <a:spcPts val="400"/>
              </a:spcBef>
              <a:spcAft>
                <a:spcPts val="0"/>
              </a:spcAft>
              <a:buClr>
                <a:schemeClr val="hlink"/>
              </a:buClr>
              <a:buSzPts val="2200"/>
              <a:buFont typeface="Noto Symbol"/>
              <a:buAutoNum type="arabicPeriod"/>
            </a:pPr>
            <a:r>
              <a:rPr lang="en-US" sz="2000" b="0" i="0" u="none" strike="noStrike" cap="none">
                <a:solidFill>
                  <a:schemeClr val="dk1"/>
                </a:solidFill>
                <a:latin typeface="Tahoma"/>
                <a:ea typeface="Tahoma"/>
                <a:cs typeface="Tahoma"/>
                <a:sym typeface="Tahoma"/>
              </a:rPr>
              <a:t>Don't use metal ladders with over- head electricity. </a:t>
            </a:r>
            <a:endParaRPr/>
          </a:p>
          <a:p>
            <a:pPr marL="342900" marR="0" lvl="0" indent="-342900" algn="l" rtl="0">
              <a:lnSpc>
                <a:spcPct val="100000"/>
              </a:lnSpc>
              <a:spcBef>
                <a:spcPts val="400"/>
              </a:spcBef>
              <a:spcAft>
                <a:spcPts val="0"/>
              </a:spcAft>
              <a:buClr>
                <a:schemeClr val="hlink"/>
              </a:buClr>
              <a:buSzPts val="2200"/>
              <a:buFont typeface="Noto Symbol"/>
              <a:buAutoNum type="arabicPeriod"/>
            </a:pPr>
            <a:r>
              <a:rPr lang="en-US" sz="2000" b="0" i="0" u="none" strike="noStrike" cap="none">
                <a:solidFill>
                  <a:schemeClr val="dk1"/>
                </a:solidFill>
                <a:latin typeface="Tahoma"/>
                <a:ea typeface="Tahoma"/>
                <a:cs typeface="Tahoma"/>
                <a:sym typeface="Tahoma"/>
              </a:rPr>
              <a:t>Use the proper protection, take precautions, and plan ahead. Never by-pass safety to save money or to rush a project </a:t>
            </a:r>
            <a:endParaRPr/>
          </a:p>
          <a:p>
            <a:pPr marL="342900" marR="0" lvl="0" indent="-215900" algn="l" rtl="0">
              <a:lnSpc>
                <a:spcPct val="100000"/>
              </a:lnSpc>
              <a:spcBef>
                <a:spcPts val="400"/>
              </a:spcBef>
              <a:spcAft>
                <a:spcPts val="0"/>
              </a:spcAft>
              <a:buClr>
                <a:schemeClr val="dk1"/>
              </a:buClr>
              <a:buSzPts val="2000"/>
              <a:buFont typeface="Tahoma"/>
              <a:buNone/>
            </a:pPr>
            <a:endParaRPr sz="2000" b="0" i="0" u="none" strike="noStrike" cap="none">
              <a:solidFill>
                <a:schemeClr val="dk1"/>
              </a:solidFill>
              <a:latin typeface="Tahoma"/>
              <a:ea typeface="Tahoma"/>
              <a:cs typeface="Tahoma"/>
              <a:sym typeface="Tahoma"/>
            </a:endParaRPr>
          </a:p>
          <a:p>
            <a:pPr marL="342900" marR="0" lvl="0" indent="-215900" algn="l" rtl="0">
              <a:lnSpc>
                <a:spcPct val="100000"/>
              </a:lnSpc>
              <a:spcBef>
                <a:spcPts val="400"/>
              </a:spcBef>
              <a:spcAft>
                <a:spcPts val="0"/>
              </a:spcAft>
              <a:buClr>
                <a:schemeClr val="dk1"/>
              </a:buClr>
              <a:buSzPts val="2000"/>
              <a:buFont typeface="Tahoma"/>
              <a:buNone/>
            </a:pPr>
            <a:endParaRPr sz="2000" b="0" i="0" u="none" strike="noStrike" cap="none">
              <a:solidFill>
                <a:schemeClr val="dk1"/>
              </a:solidFill>
              <a:latin typeface="Tahoma"/>
              <a:ea typeface="Tahoma"/>
              <a:cs typeface="Tahoma"/>
              <a:sym typeface="Tahoma"/>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73"/>
        <p:cNvGrpSpPr/>
        <p:nvPr/>
      </p:nvGrpSpPr>
      <p:grpSpPr>
        <a:xfrm>
          <a:off x="0" y="0"/>
          <a:ext cx="0" cy="0"/>
          <a:chOff x="0" y="0"/>
          <a:chExt cx="0" cy="0"/>
        </a:xfrm>
      </p:grpSpPr>
      <p:sp>
        <p:nvSpPr>
          <p:cNvPr id="174" name="Google Shape;174;p8"/>
          <p:cNvSpPr txBox="1">
            <a:spLocks noGrp="1"/>
          </p:cNvSpPr>
          <p:nvPr>
            <p:ph type="title"/>
          </p:nvPr>
        </p:nvSpPr>
        <p:spPr>
          <a:xfrm>
            <a:off x="609600" y="76200"/>
            <a:ext cx="7772400" cy="11430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US"/>
              <a:t>How does DC work</a:t>
            </a:r>
            <a:endParaRPr/>
          </a:p>
        </p:txBody>
      </p:sp>
      <p:pic>
        <p:nvPicPr>
          <p:cNvPr id="175" name="Google Shape;175;p8" descr="Electricity video #2. Explaining the difference between Direct Current and Alternating Current.&#10;&#10;Thank you too:&#10; PhET Interactive Simulations, University of Colorado, their link is posted below. These are amazing to use within classrooms.&#10;http://phet.colorado.edu/" title="AC vs. DC">
            <a:hlinkClick r:id="rId3"/>
          </p:cNvPr>
          <p:cNvPicPr preferRelativeResize="0"/>
          <p:nvPr/>
        </p:nvPicPr>
        <p:blipFill>
          <a:blip r:embed="rId4">
            <a:alphaModFix/>
          </a:blip>
          <a:stretch>
            <a:fillRect/>
          </a:stretch>
        </p:blipFill>
        <p:spPr>
          <a:xfrm>
            <a:off x="1295400" y="1447800"/>
            <a:ext cx="6604000" cy="4953000"/>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79"/>
        <p:cNvGrpSpPr/>
        <p:nvPr/>
      </p:nvGrpSpPr>
      <p:grpSpPr>
        <a:xfrm>
          <a:off x="0" y="0"/>
          <a:ext cx="0" cy="0"/>
          <a:chOff x="0" y="0"/>
          <a:chExt cx="0" cy="0"/>
        </a:xfrm>
      </p:grpSpPr>
      <p:sp>
        <p:nvSpPr>
          <p:cNvPr id="180" name="Google Shape;180;p9"/>
          <p:cNvSpPr txBox="1">
            <a:spLocks noGrp="1"/>
          </p:cNvSpPr>
          <p:nvPr>
            <p:ph type="title"/>
          </p:nvPr>
        </p:nvSpPr>
        <p:spPr>
          <a:xfrm>
            <a:off x="579600" y="154750"/>
            <a:ext cx="7772400" cy="805800"/>
          </a:xfrm>
          <a:prstGeom prst="rect">
            <a:avLst/>
          </a:prstGeom>
          <a:noFill/>
          <a:ln>
            <a:noFill/>
          </a:ln>
        </p:spPr>
        <p:txBody>
          <a:bodyPr spcFirstLastPara="1" wrap="square" lIns="91425" tIns="45700" rIns="91425" bIns="45700" anchor="b" anchorCtr="0">
            <a:noAutofit/>
          </a:bodyPr>
          <a:lstStyle/>
          <a:p>
            <a:pPr marL="0" marR="0" lvl="0" indent="0" algn="l" rtl="0">
              <a:lnSpc>
                <a:spcPct val="100000"/>
              </a:lnSpc>
              <a:spcBef>
                <a:spcPts val="0"/>
              </a:spcBef>
              <a:spcAft>
                <a:spcPts val="0"/>
              </a:spcAft>
              <a:buClr>
                <a:schemeClr val="dk2"/>
              </a:buClr>
              <a:buFont typeface="Tahoma"/>
              <a:buNone/>
            </a:pPr>
            <a:r>
              <a:rPr lang="en-US" sz="4400" b="0" i="0" u="none" strike="noStrike" cap="none">
                <a:solidFill>
                  <a:schemeClr val="dk2"/>
                </a:solidFill>
                <a:latin typeface="Tahoma"/>
                <a:ea typeface="Tahoma"/>
                <a:cs typeface="Tahoma"/>
                <a:sym typeface="Tahoma"/>
              </a:rPr>
              <a:t>Useful Terms</a:t>
            </a:r>
            <a:endParaRPr/>
          </a:p>
        </p:txBody>
      </p:sp>
      <p:sp>
        <p:nvSpPr>
          <p:cNvPr id="181" name="Google Shape;181;p9"/>
          <p:cNvSpPr txBox="1">
            <a:spLocks noGrp="1"/>
          </p:cNvSpPr>
          <p:nvPr>
            <p:ph type="body" idx="1"/>
          </p:nvPr>
        </p:nvSpPr>
        <p:spPr>
          <a:xfrm>
            <a:off x="503400" y="1427125"/>
            <a:ext cx="7772400" cy="5235900"/>
          </a:xfrm>
          <a:prstGeom prst="rect">
            <a:avLst/>
          </a:prstGeom>
          <a:noFill/>
          <a:ln>
            <a:noFill/>
          </a:ln>
        </p:spPr>
        <p:txBody>
          <a:bodyPr spcFirstLastPara="1" wrap="square" lIns="91425" tIns="45700" rIns="91425" bIns="45700" anchor="t" anchorCtr="0">
            <a:noAutofit/>
          </a:bodyPr>
          <a:lstStyle/>
          <a:p>
            <a:pPr marL="342900" marR="0" lvl="0" indent="-342900" algn="l" rtl="0">
              <a:lnSpc>
                <a:spcPct val="90000"/>
              </a:lnSpc>
              <a:spcBef>
                <a:spcPts val="0"/>
              </a:spcBef>
              <a:spcAft>
                <a:spcPts val="0"/>
              </a:spcAft>
              <a:buClr>
                <a:schemeClr val="dk1"/>
              </a:buClr>
              <a:buSzPts val="2000"/>
              <a:buFont typeface="Tahoma"/>
              <a:buChar char="•"/>
            </a:pPr>
            <a:r>
              <a:rPr lang="en-US" sz="2000" b="1" i="0" u="none" strike="noStrike" cap="none">
                <a:solidFill>
                  <a:schemeClr val="dk1"/>
                </a:solidFill>
                <a:latin typeface="Tahoma"/>
                <a:ea typeface="Tahoma"/>
                <a:cs typeface="Tahoma"/>
                <a:sym typeface="Tahoma"/>
              </a:rPr>
              <a:t>Ampere</a:t>
            </a:r>
            <a:r>
              <a:rPr lang="en-US" sz="2000" b="0" i="0" u="none" strike="noStrike" cap="none">
                <a:solidFill>
                  <a:schemeClr val="dk1"/>
                </a:solidFill>
                <a:latin typeface="Tahoma"/>
                <a:ea typeface="Tahoma"/>
                <a:cs typeface="Tahoma"/>
                <a:sym typeface="Tahoma"/>
              </a:rPr>
              <a:t>. Measures the number of electrically charged particles that flow past a given point on a circuit (per second). </a:t>
            </a:r>
            <a:endParaRPr/>
          </a:p>
          <a:p>
            <a:pPr marL="342900" marR="0" lvl="0" indent="-342900" algn="l" rtl="0">
              <a:lnSpc>
                <a:spcPct val="90000"/>
              </a:lnSpc>
              <a:spcBef>
                <a:spcPts val="400"/>
              </a:spcBef>
              <a:spcAft>
                <a:spcPts val="0"/>
              </a:spcAft>
              <a:buClr>
                <a:schemeClr val="dk1"/>
              </a:buClr>
              <a:buSzPts val="2000"/>
              <a:buFont typeface="Tahoma"/>
              <a:buChar char="•"/>
            </a:pPr>
            <a:r>
              <a:rPr lang="en-US" sz="2000" b="1" i="0" u="none" strike="noStrike" cap="none">
                <a:solidFill>
                  <a:schemeClr val="dk1"/>
                </a:solidFill>
                <a:latin typeface="Tahoma"/>
                <a:ea typeface="Tahoma"/>
                <a:cs typeface="Tahoma"/>
                <a:sym typeface="Tahoma"/>
              </a:rPr>
              <a:t>Breaker box (breaker panel).</a:t>
            </a:r>
            <a:r>
              <a:rPr lang="en-US" sz="2000" b="0" i="0" u="none" strike="noStrike" cap="none">
                <a:solidFill>
                  <a:schemeClr val="dk1"/>
                </a:solidFill>
                <a:latin typeface="Tahoma"/>
                <a:ea typeface="Tahoma"/>
                <a:cs typeface="Tahoma"/>
                <a:sym typeface="Tahoma"/>
              </a:rPr>
              <a:t> Houses the circuit breakers or fuses, distributes power to various parts of your house. </a:t>
            </a:r>
            <a:endParaRPr/>
          </a:p>
          <a:p>
            <a:pPr marL="342900" marR="0" lvl="0" indent="-342900" algn="l" rtl="0">
              <a:lnSpc>
                <a:spcPct val="90000"/>
              </a:lnSpc>
              <a:spcBef>
                <a:spcPts val="400"/>
              </a:spcBef>
              <a:spcAft>
                <a:spcPts val="0"/>
              </a:spcAft>
              <a:buClr>
                <a:schemeClr val="dk1"/>
              </a:buClr>
              <a:buSzPts val="2000"/>
              <a:buFont typeface="Tahoma"/>
              <a:buChar char="•"/>
            </a:pPr>
            <a:r>
              <a:rPr lang="en-US" sz="2000" b="1" i="0" u="none" strike="noStrike" cap="none">
                <a:solidFill>
                  <a:schemeClr val="dk1"/>
                </a:solidFill>
                <a:latin typeface="Tahoma"/>
                <a:ea typeface="Tahoma"/>
                <a:cs typeface="Tahoma"/>
                <a:sym typeface="Tahoma"/>
              </a:rPr>
              <a:t>Circuit.</a:t>
            </a:r>
            <a:r>
              <a:rPr lang="en-US" sz="2000" b="0" i="0" u="none" strike="noStrike" cap="none">
                <a:solidFill>
                  <a:schemeClr val="dk1"/>
                </a:solidFill>
                <a:latin typeface="Tahoma"/>
                <a:ea typeface="Tahoma"/>
                <a:cs typeface="Tahoma"/>
                <a:sym typeface="Tahoma"/>
              </a:rPr>
              <a:t> All wiring controlled by one fuse or circuit breaker.  </a:t>
            </a:r>
            <a:endParaRPr/>
          </a:p>
          <a:p>
            <a:pPr marL="342900" marR="0" lvl="0" indent="-342900" algn="l" rtl="0">
              <a:lnSpc>
                <a:spcPct val="90000"/>
              </a:lnSpc>
              <a:spcBef>
                <a:spcPts val="400"/>
              </a:spcBef>
              <a:spcAft>
                <a:spcPts val="0"/>
              </a:spcAft>
              <a:buClr>
                <a:schemeClr val="dk1"/>
              </a:buClr>
              <a:buSzPts val="2000"/>
              <a:buFont typeface="Tahoma"/>
              <a:buChar char="•"/>
            </a:pPr>
            <a:r>
              <a:rPr lang="en-US" sz="2000" b="1" i="0" u="none" strike="noStrike" cap="none">
                <a:solidFill>
                  <a:schemeClr val="dk1"/>
                </a:solidFill>
                <a:latin typeface="Tahoma"/>
                <a:ea typeface="Tahoma"/>
                <a:cs typeface="Tahoma"/>
                <a:sym typeface="Tahoma"/>
              </a:rPr>
              <a:t>Circuit breaker.</a:t>
            </a:r>
            <a:r>
              <a:rPr lang="en-US" sz="2000" b="0" i="0" u="none" strike="noStrike" cap="none">
                <a:solidFill>
                  <a:schemeClr val="dk1"/>
                </a:solidFill>
                <a:latin typeface="Tahoma"/>
                <a:ea typeface="Tahoma"/>
                <a:cs typeface="Tahoma"/>
                <a:sym typeface="Tahoma"/>
              </a:rPr>
              <a:t> Protective device for each circuit, which automatically cuts off power from the main breaker in the event of an overload or short. Only a regulated amount of current can pass through the breaker before it will "trip." </a:t>
            </a:r>
            <a:endParaRPr/>
          </a:p>
          <a:p>
            <a:pPr marL="342900" marR="0" lvl="0" indent="-342900" algn="l" rtl="0">
              <a:lnSpc>
                <a:spcPct val="90000"/>
              </a:lnSpc>
              <a:spcBef>
                <a:spcPts val="400"/>
              </a:spcBef>
              <a:spcAft>
                <a:spcPts val="0"/>
              </a:spcAft>
              <a:buClr>
                <a:schemeClr val="dk1"/>
              </a:buClr>
              <a:buSzPts val="2000"/>
              <a:buFont typeface="Tahoma"/>
              <a:buChar char="•"/>
            </a:pPr>
            <a:r>
              <a:rPr lang="en-US" sz="2000" b="1" i="0" u="none" strike="noStrike" cap="none">
                <a:solidFill>
                  <a:schemeClr val="dk1"/>
                </a:solidFill>
                <a:latin typeface="Tahoma"/>
                <a:ea typeface="Tahoma"/>
                <a:cs typeface="Tahoma"/>
                <a:sym typeface="Tahoma"/>
              </a:rPr>
              <a:t>Fish tape.</a:t>
            </a:r>
            <a:r>
              <a:rPr lang="en-US" sz="2000" b="0" i="0" u="none" strike="noStrike" cap="none">
                <a:solidFill>
                  <a:schemeClr val="dk1"/>
                </a:solidFill>
                <a:latin typeface="Tahoma"/>
                <a:ea typeface="Tahoma"/>
                <a:cs typeface="Tahoma"/>
                <a:sym typeface="Tahoma"/>
              </a:rPr>
              <a:t> A long, flexible metal strip with a formed hook (to which you fasten the cable) or wire to pull through walls, raceway, or conduit. </a:t>
            </a:r>
            <a:endParaRPr/>
          </a:p>
          <a:p>
            <a:pPr marL="342900" marR="0" lvl="0" indent="-342900" algn="l" rtl="0">
              <a:lnSpc>
                <a:spcPct val="90000"/>
              </a:lnSpc>
              <a:spcBef>
                <a:spcPts val="400"/>
              </a:spcBef>
              <a:spcAft>
                <a:spcPts val="0"/>
              </a:spcAft>
              <a:buClr>
                <a:schemeClr val="dk1"/>
              </a:buClr>
              <a:buSzPts val="2000"/>
              <a:buFont typeface="Tahoma"/>
              <a:buChar char="•"/>
            </a:pPr>
            <a:r>
              <a:rPr lang="en-US" sz="2000" b="1" i="0" u="none" strike="noStrike" cap="none">
                <a:solidFill>
                  <a:schemeClr val="dk1"/>
                </a:solidFill>
                <a:latin typeface="Tahoma"/>
                <a:ea typeface="Tahoma"/>
                <a:cs typeface="Tahoma"/>
                <a:sym typeface="Tahoma"/>
              </a:rPr>
              <a:t>Main breaker.</a:t>
            </a:r>
            <a:r>
              <a:rPr lang="en-US" sz="2000" b="0" i="0" u="none" strike="noStrike" cap="none">
                <a:solidFill>
                  <a:schemeClr val="dk1"/>
                </a:solidFill>
                <a:latin typeface="Tahoma"/>
                <a:ea typeface="Tahoma"/>
                <a:cs typeface="Tahoma"/>
                <a:sym typeface="Tahoma"/>
              </a:rPr>
              <a:t> Turns the power entering your home through the breaker box on or off. This is sometimes found in the breaker box, or it may be in a separate box and at another location. </a:t>
            </a:r>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85"/>
        <p:cNvGrpSpPr/>
        <p:nvPr/>
      </p:nvGrpSpPr>
      <p:grpSpPr>
        <a:xfrm>
          <a:off x="0" y="0"/>
          <a:ext cx="0" cy="0"/>
          <a:chOff x="0" y="0"/>
          <a:chExt cx="0" cy="0"/>
        </a:xfrm>
      </p:grpSpPr>
      <p:sp>
        <p:nvSpPr>
          <p:cNvPr id="186" name="Google Shape;186;p10"/>
          <p:cNvSpPr txBox="1">
            <a:spLocks noGrp="1"/>
          </p:cNvSpPr>
          <p:nvPr>
            <p:ph type="title"/>
          </p:nvPr>
        </p:nvSpPr>
        <p:spPr>
          <a:xfrm>
            <a:off x="609600" y="304800"/>
            <a:ext cx="7772400" cy="1143000"/>
          </a:xfrm>
          <a:prstGeom prst="rect">
            <a:avLst/>
          </a:prstGeom>
          <a:noFill/>
          <a:ln>
            <a:noFill/>
          </a:ln>
        </p:spPr>
        <p:txBody>
          <a:bodyPr spcFirstLastPara="1" wrap="square" lIns="91425" tIns="45700" rIns="91425" bIns="45700" anchor="b" anchorCtr="0">
            <a:noAutofit/>
          </a:bodyPr>
          <a:lstStyle/>
          <a:p>
            <a:pPr marL="0" marR="0" lvl="0" indent="0" algn="l" rtl="0">
              <a:lnSpc>
                <a:spcPct val="100000"/>
              </a:lnSpc>
              <a:spcBef>
                <a:spcPts val="0"/>
              </a:spcBef>
              <a:spcAft>
                <a:spcPts val="0"/>
              </a:spcAft>
              <a:buClr>
                <a:schemeClr val="dk2"/>
              </a:buClr>
              <a:buFont typeface="Tahoma"/>
              <a:buNone/>
            </a:pPr>
            <a:r>
              <a:rPr lang="en-US" sz="4400" b="0" i="0" u="none" strike="noStrike" cap="none">
                <a:solidFill>
                  <a:schemeClr val="dk2"/>
                </a:solidFill>
                <a:latin typeface="Tahoma"/>
                <a:ea typeface="Tahoma"/>
                <a:cs typeface="Tahoma"/>
                <a:sym typeface="Tahoma"/>
              </a:rPr>
              <a:t>More Useful Terms</a:t>
            </a:r>
            <a:endParaRPr/>
          </a:p>
        </p:txBody>
      </p:sp>
      <p:sp>
        <p:nvSpPr>
          <p:cNvPr id="187" name="Google Shape;187;p10"/>
          <p:cNvSpPr txBox="1">
            <a:spLocks noGrp="1"/>
          </p:cNvSpPr>
          <p:nvPr>
            <p:ph type="body" idx="1"/>
          </p:nvPr>
        </p:nvSpPr>
        <p:spPr>
          <a:xfrm>
            <a:off x="838200" y="1676400"/>
            <a:ext cx="7772400" cy="4114800"/>
          </a:xfrm>
          <a:prstGeom prst="rect">
            <a:avLst/>
          </a:prstGeom>
          <a:noFill/>
          <a:ln>
            <a:noFill/>
          </a:ln>
        </p:spPr>
        <p:txBody>
          <a:bodyPr spcFirstLastPara="1" wrap="square" lIns="91425" tIns="45700" rIns="91425" bIns="45700" anchor="t" anchorCtr="0">
            <a:noAutofit/>
          </a:bodyPr>
          <a:lstStyle/>
          <a:p>
            <a:pPr marL="342900" marR="0" lvl="0" indent="-342900" algn="l" rtl="0">
              <a:lnSpc>
                <a:spcPct val="100000"/>
              </a:lnSpc>
              <a:spcBef>
                <a:spcPts val="0"/>
              </a:spcBef>
              <a:spcAft>
                <a:spcPts val="0"/>
              </a:spcAft>
              <a:buClr>
                <a:schemeClr val="dk1"/>
              </a:buClr>
              <a:buSzPts val="2000"/>
              <a:buFont typeface="Tahoma"/>
              <a:buChar char="•"/>
            </a:pPr>
            <a:r>
              <a:rPr lang="en-US" sz="2000" b="1" i="0" u="none" strike="noStrike" cap="none">
                <a:solidFill>
                  <a:schemeClr val="dk1"/>
                </a:solidFill>
                <a:latin typeface="Tahoma"/>
                <a:ea typeface="Tahoma"/>
                <a:cs typeface="Tahoma"/>
                <a:sym typeface="Tahoma"/>
              </a:rPr>
              <a:t>Neutral bus bar.</a:t>
            </a:r>
            <a:r>
              <a:rPr lang="en-US" sz="2000" b="0" i="0" u="none" strike="noStrike" cap="none">
                <a:solidFill>
                  <a:schemeClr val="dk1"/>
                </a:solidFill>
                <a:latin typeface="Tahoma"/>
                <a:ea typeface="Tahoma"/>
                <a:cs typeface="Tahoma"/>
                <a:sym typeface="Tahoma"/>
              </a:rPr>
              <a:t> The bar to which the neutral wire is connected in the breaker box. </a:t>
            </a:r>
            <a:endParaRPr/>
          </a:p>
          <a:p>
            <a:pPr marL="342900" marR="0" lvl="0" indent="-342900" algn="l" rtl="0">
              <a:lnSpc>
                <a:spcPct val="100000"/>
              </a:lnSpc>
              <a:spcBef>
                <a:spcPts val="400"/>
              </a:spcBef>
              <a:spcAft>
                <a:spcPts val="0"/>
              </a:spcAft>
              <a:buClr>
                <a:schemeClr val="dk1"/>
              </a:buClr>
              <a:buSzPts val="2000"/>
              <a:buFont typeface="Tahoma"/>
              <a:buChar char="•"/>
            </a:pPr>
            <a:r>
              <a:rPr lang="en-US" sz="2000" b="1" i="0" u="none" strike="noStrike" cap="none">
                <a:solidFill>
                  <a:schemeClr val="dk1"/>
                </a:solidFill>
                <a:latin typeface="Tahoma"/>
                <a:ea typeface="Tahoma"/>
                <a:cs typeface="Tahoma"/>
                <a:sym typeface="Tahoma"/>
              </a:rPr>
              <a:t>Roughing-in.</a:t>
            </a:r>
            <a:r>
              <a:rPr lang="en-US" sz="2000" b="0" i="0" u="none" strike="noStrike" cap="none">
                <a:solidFill>
                  <a:schemeClr val="dk1"/>
                </a:solidFill>
                <a:latin typeface="Tahoma"/>
                <a:ea typeface="Tahoma"/>
                <a:cs typeface="Tahoma"/>
                <a:sym typeface="Tahoma"/>
              </a:rPr>
              <a:t> Placement of outlets, switches and lights prior to actual electrical hook-up. </a:t>
            </a:r>
            <a:endParaRPr/>
          </a:p>
          <a:p>
            <a:pPr marL="342900" marR="0" lvl="0" indent="-342900" algn="l" rtl="0">
              <a:lnSpc>
                <a:spcPct val="100000"/>
              </a:lnSpc>
              <a:spcBef>
                <a:spcPts val="400"/>
              </a:spcBef>
              <a:spcAft>
                <a:spcPts val="0"/>
              </a:spcAft>
              <a:buClr>
                <a:schemeClr val="dk1"/>
              </a:buClr>
              <a:buSzPts val="2000"/>
              <a:buFont typeface="Tahoma"/>
              <a:buChar char="•"/>
            </a:pPr>
            <a:r>
              <a:rPr lang="en-US" sz="2000" b="1" i="0" u="none" strike="noStrike" cap="none">
                <a:solidFill>
                  <a:schemeClr val="dk1"/>
                </a:solidFill>
                <a:latin typeface="Tahoma"/>
                <a:ea typeface="Tahoma"/>
                <a:cs typeface="Tahoma"/>
                <a:sym typeface="Tahoma"/>
              </a:rPr>
              <a:t>Volt.</a:t>
            </a:r>
            <a:r>
              <a:rPr lang="en-US" sz="2000" b="0" i="0" u="none" strike="noStrike" cap="none">
                <a:solidFill>
                  <a:schemeClr val="dk1"/>
                </a:solidFill>
                <a:latin typeface="Tahoma"/>
                <a:ea typeface="Tahoma"/>
                <a:cs typeface="Tahoma"/>
                <a:sym typeface="Tahoma"/>
              </a:rPr>
              <a:t> Measures the current pressure at receptacles and lights. Average household voltage is 120. </a:t>
            </a:r>
            <a:endParaRPr/>
          </a:p>
          <a:p>
            <a:pPr marL="342900" marR="0" lvl="0" indent="-342900" algn="l" rtl="0">
              <a:lnSpc>
                <a:spcPct val="100000"/>
              </a:lnSpc>
              <a:spcBef>
                <a:spcPts val="400"/>
              </a:spcBef>
              <a:spcAft>
                <a:spcPts val="0"/>
              </a:spcAft>
              <a:buClr>
                <a:schemeClr val="dk1"/>
              </a:buClr>
              <a:buSzPts val="2000"/>
              <a:buFont typeface="Tahoma"/>
              <a:buChar char="•"/>
            </a:pPr>
            <a:r>
              <a:rPr lang="en-US" sz="2000" b="1" i="0" u="none" strike="noStrike" cap="none">
                <a:solidFill>
                  <a:schemeClr val="dk1"/>
                </a:solidFill>
                <a:latin typeface="Tahoma"/>
                <a:ea typeface="Tahoma"/>
                <a:cs typeface="Tahoma"/>
                <a:sym typeface="Tahoma"/>
              </a:rPr>
              <a:t>Watt.</a:t>
            </a:r>
            <a:r>
              <a:rPr lang="en-US" sz="2000" b="0" i="0" u="none" strike="noStrike" cap="none">
                <a:solidFill>
                  <a:schemeClr val="dk1"/>
                </a:solidFill>
                <a:latin typeface="Tahoma"/>
                <a:ea typeface="Tahoma"/>
                <a:cs typeface="Tahoma"/>
                <a:sym typeface="Tahoma"/>
              </a:rPr>
              <a:t> The rate at which an electrical device (light bulb, appliance, etc.) consumes energy Watts=volts x amps. </a:t>
            </a:r>
            <a:endParaRPr/>
          </a:p>
          <a:p>
            <a:pPr marL="342900" marR="0" lvl="0" indent="-215900" algn="l" rtl="0">
              <a:lnSpc>
                <a:spcPct val="100000"/>
              </a:lnSpc>
              <a:spcBef>
                <a:spcPts val="400"/>
              </a:spcBef>
              <a:spcAft>
                <a:spcPts val="0"/>
              </a:spcAft>
              <a:buClr>
                <a:schemeClr val="dk1"/>
              </a:buClr>
              <a:buSzPts val="2000"/>
              <a:buFont typeface="Tahoma"/>
              <a:buNone/>
            </a:pPr>
            <a:endParaRPr sz="2000" b="0" i="0" u="none" strike="noStrike" cap="none">
              <a:solidFill>
                <a:schemeClr val="dk1"/>
              </a:solidFill>
              <a:latin typeface="Tahoma"/>
              <a:ea typeface="Tahoma"/>
              <a:cs typeface="Tahoma"/>
              <a:sym typeface="Tahoma"/>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91"/>
        <p:cNvGrpSpPr/>
        <p:nvPr/>
      </p:nvGrpSpPr>
      <p:grpSpPr>
        <a:xfrm>
          <a:off x="0" y="0"/>
          <a:ext cx="0" cy="0"/>
          <a:chOff x="0" y="0"/>
          <a:chExt cx="0" cy="0"/>
        </a:xfrm>
      </p:grpSpPr>
      <p:sp>
        <p:nvSpPr>
          <p:cNvPr id="192" name="Google Shape;192;p11"/>
          <p:cNvSpPr txBox="1">
            <a:spLocks noGrp="1"/>
          </p:cNvSpPr>
          <p:nvPr>
            <p:ph type="title"/>
          </p:nvPr>
        </p:nvSpPr>
        <p:spPr>
          <a:xfrm>
            <a:off x="609600" y="304800"/>
            <a:ext cx="7772400" cy="1143000"/>
          </a:xfrm>
          <a:prstGeom prst="rect">
            <a:avLst/>
          </a:prstGeom>
          <a:noFill/>
          <a:ln>
            <a:noFill/>
          </a:ln>
        </p:spPr>
        <p:txBody>
          <a:bodyPr spcFirstLastPara="1" wrap="square" lIns="91425" tIns="45700" rIns="91425" bIns="45700" anchor="b" anchorCtr="0">
            <a:noAutofit/>
          </a:bodyPr>
          <a:lstStyle/>
          <a:p>
            <a:pPr marL="0" marR="0" lvl="0" indent="0" algn="l" rtl="0">
              <a:lnSpc>
                <a:spcPct val="100000"/>
              </a:lnSpc>
              <a:spcBef>
                <a:spcPts val="0"/>
              </a:spcBef>
              <a:spcAft>
                <a:spcPts val="0"/>
              </a:spcAft>
              <a:buClr>
                <a:schemeClr val="dk2"/>
              </a:buClr>
              <a:buFont typeface="Tahoma"/>
              <a:buNone/>
            </a:pPr>
            <a:r>
              <a:rPr lang="en-US" sz="4400" b="0" i="0" u="none" strike="noStrike" cap="none">
                <a:solidFill>
                  <a:schemeClr val="dk2"/>
                </a:solidFill>
                <a:latin typeface="Tahoma"/>
                <a:ea typeface="Tahoma"/>
                <a:cs typeface="Tahoma"/>
                <a:sym typeface="Tahoma"/>
              </a:rPr>
              <a:t>Roughing In</a:t>
            </a:r>
            <a:endParaRPr/>
          </a:p>
        </p:txBody>
      </p:sp>
      <p:sp>
        <p:nvSpPr>
          <p:cNvPr id="193" name="Google Shape;193;p11"/>
          <p:cNvSpPr txBox="1">
            <a:spLocks noGrp="1"/>
          </p:cNvSpPr>
          <p:nvPr>
            <p:ph type="body" idx="1"/>
          </p:nvPr>
        </p:nvSpPr>
        <p:spPr>
          <a:xfrm>
            <a:off x="838200" y="1905000"/>
            <a:ext cx="7772400" cy="4114800"/>
          </a:xfrm>
          <a:prstGeom prst="rect">
            <a:avLst/>
          </a:prstGeom>
          <a:noFill/>
          <a:ln>
            <a:noFill/>
          </a:ln>
        </p:spPr>
        <p:txBody>
          <a:bodyPr spcFirstLastPara="1" wrap="square" lIns="91425" tIns="45700" rIns="91425" bIns="45700" anchor="t" anchorCtr="0">
            <a:noAutofit/>
          </a:bodyPr>
          <a:lstStyle/>
          <a:p>
            <a:pPr marL="342900" marR="0" lvl="0" indent="-342900" algn="l" rtl="0">
              <a:lnSpc>
                <a:spcPct val="100000"/>
              </a:lnSpc>
              <a:spcBef>
                <a:spcPts val="0"/>
              </a:spcBef>
              <a:spcAft>
                <a:spcPts val="0"/>
              </a:spcAft>
              <a:buClr>
                <a:schemeClr val="dk1"/>
              </a:buClr>
              <a:buSzPts val="2000"/>
              <a:buFont typeface="Tahoma"/>
              <a:buChar char="•"/>
            </a:pPr>
            <a:r>
              <a:rPr lang="en-US" sz="2000" b="0" i="0" u="none" strike="noStrike" cap="none">
                <a:solidFill>
                  <a:schemeClr val="dk1"/>
                </a:solidFill>
                <a:latin typeface="Tahoma"/>
                <a:ea typeface="Tahoma"/>
                <a:cs typeface="Tahoma"/>
                <a:sym typeface="Tahoma"/>
              </a:rPr>
              <a:t>Junction boxes for outlets, switches, and lights are "roughed in" before the fixtures themselves are installed.</a:t>
            </a:r>
            <a:endParaRPr/>
          </a:p>
          <a:p>
            <a:pPr marL="342900" marR="0" lvl="0" indent="-342900" algn="l" rtl="0">
              <a:lnSpc>
                <a:spcPct val="100000"/>
              </a:lnSpc>
              <a:spcBef>
                <a:spcPts val="400"/>
              </a:spcBef>
              <a:spcAft>
                <a:spcPts val="0"/>
              </a:spcAft>
              <a:buClr>
                <a:schemeClr val="dk1"/>
              </a:buClr>
              <a:buSzPts val="2000"/>
              <a:buFont typeface="Tahoma"/>
              <a:buChar char="•"/>
            </a:pPr>
            <a:r>
              <a:rPr lang="en-US" sz="2000" b="1" i="0" u="none" strike="noStrike" cap="none">
                <a:solidFill>
                  <a:schemeClr val="dk1"/>
                </a:solidFill>
                <a:latin typeface="Tahoma"/>
                <a:ea typeface="Tahoma"/>
                <a:cs typeface="Tahoma"/>
                <a:sym typeface="Tahoma"/>
              </a:rPr>
              <a:t>Tip:</a:t>
            </a:r>
            <a:r>
              <a:rPr lang="en-US" sz="2000" b="0" i="0" u="none" strike="noStrike" cap="none">
                <a:solidFill>
                  <a:schemeClr val="dk1"/>
                </a:solidFill>
                <a:latin typeface="Tahoma"/>
                <a:ea typeface="Tahoma"/>
                <a:cs typeface="Tahoma"/>
                <a:sym typeface="Tahoma"/>
              </a:rPr>
              <a:t> If the box you wish to extend from has reached its capacity and you cannot find a second one from which to run the new cable, simply replace the box with a larger and deeper one.</a:t>
            </a:r>
            <a:endParaRPr/>
          </a:p>
          <a:p>
            <a:pPr marL="342900" marR="0" lvl="0" indent="-215900" algn="l" rtl="0">
              <a:lnSpc>
                <a:spcPct val="100000"/>
              </a:lnSpc>
              <a:spcBef>
                <a:spcPts val="400"/>
              </a:spcBef>
              <a:spcAft>
                <a:spcPts val="0"/>
              </a:spcAft>
              <a:buClr>
                <a:schemeClr val="dk1"/>
              </a:buClr>
              <a:buSzPts val="2000"/>
              <a:buFont typeface="Tahoma"/>
              <a:buNone/>
            </a:pPr>
            <a:endParaRPr sz="2000" b="0" i="0" u="none" strike="noStrike" cap="none">
              <a:solidFill>
                <a:schemeClr val="dk1"/>
              </a:solidFill>
              <a:latin typeface="Tahoma"/>
              <a:ea typeface="Tahoma"/>
              <a:cs typeface="Tahoma"/>
              <a:sym typeface="Tahoma"/>
            </a:endParaRPr>
          </a:p>
        </p:txBody>
      </p:sp>
      <p:grpSp>
        <p:nvGrpSpPr>
          <p:cNvPr id="194" name="Google Shape;194;p11"/>
          <p:cNvGrpSpPr/>
          <p:nvPr/>
        </p:nvGrpSpPr>
        <p:grpSpPr>
          <a:xfrm>
            <a:off x="0" y="1989137"/>
            <a:ext cx="9144000" cy="2879725"/>
            <a:chOff x="0" y="160337"/>
            <a:chExt cx="9144000" cy="2879725"/>
          </a:xfrm>
        </p:grpSpPr>
        <p:sp>
          <p:nvSpPr>
            <p:cNvPr id="195" name="Google Shape;195;p11"/>
            <p:cNvSpPr/>
            <p:nvPr/>
          </p:nvSpPr>
          <p:spPr>
            <a:xfrm>
              <a:off x="0" y="160337"/>
              <a:ext cx="9144000" cy="160337"/>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2400" b="0" i="0" u="none" strike="noStrike" cap="none">
                <a:solidFill>
                  <a:schemeClr val="dk1"/>
                </a:solidFill>
                <a:latin typeface="Times New Roman"/>
                <a:ea typeface="Times New Roman"/>
                <a:cs typeface="Times New Roman"/>
                <a:sym typeface="Times New Roman"/>
              </a:endParaRPr>
            </a:p>
          </p:txBody>
        </p:sp>
        <p:sp>
          <p:nvSpPr>
            <p:cNvPr id="196" name="Google Shape;196;p11"/>
            <p:cNvSpPr txBox="1"/>
            <p:nvPr/>
          </p:nvSpPr>
          <p:spPr>
            <a:xfrm>
              <a:off x="0" y="160337"/>
              <a:ext cx="9144000" cy="2879725"/>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Font typeface="Times New Roman"/>
                <a:buNone/>
              </a:pPr>
              <a:r>
                <a:rPr lang="en-US" sz="2400" b="0" i="0" u="none" strike="noStrike" cap="none">
                  <a:solidFill>
                    <a:schemeClr val="dk1"/>
                  </a:solidFill>
                  <a:latin typeface="Times New Roman"/>
                  <a:ea typeface="Times New Roman"/>
                  <a:cs typeface="Times New Roman"/>
                  <a:sym typeface="Times New Roman"/>
                </a:rPr>
                <a:t>  </a:t>
              </a:r>
              <a:r>
                <a:rPr lang="en-US" sz="15900" b="0" i="0" u="none" strike="noStrike" cap="none">
                  <a:solidFill>
                    <a:schemeClr val="dk1"/>
                  </a:solidFill>
                  <a:latin typeface="Times New Roman"/>
                  <a:ea typeface="Times New Roman"/>
                  <a:cs typeface="Times New Roman"/>
                  <a:sym typeface="Times New Roman"/>
                </a:rPr>
                <a:t> </a:t>
              </a:r>
              <a:r>
                <a:rPr lang="en-US" sz="2400" b="0" i="0" u="none" strike="noStrike" cap="none">
                  <a:solidFill>
                    <a:schemeClr val="dk1"/>
                  </a:solidFill>
                  <a:latin typeface="Times New Roman"/>
                  <a:ea typeface="Times New Roman"/>
                  <a:cs typeface="Times New Roman"/>
                  <a:sym typeface="Times New Roman"/>
                </a:rPr>
                <a:t>                                            </a:t>
              </a:r>
              <a:endParaRPr/>
            </a:p>
            <a:p>
              <a:pPr marL="0" marR="0" lvl="0" indent="0" algn="l" rtl="0">
                <a:lnSpc>
                  <a:spcPct val="100000"/>
                </a:lnSpc>
                <a:spcBef>
                  <a:spcPts val="0"/>
                </a:spcBef>
                <a:spcAft>
                  <a:spcPts val="0"/>
                </a:spcAft>
                <a:buNone/>
              </a:pPr>
              <a:endParaRPr sz="2400" b="0" i="0" u="none" strike="noStrike" cap="none">
                <a:solidFill>
                  <a:schemeClr val="dk1"/>
                </a:solidFill>
                <a:latin typeface="Times New Roman"/>
                <a:ea typeface="Times New Roman"/>
                <a:cs typeface="Times New Roman"/>
                <a:sym typeface="Times New Roman"/>
              </a:endParaRPr>
            </a:p>
          </p:txBody>
        </p:sp>
      </p:grpSp>
      <p:pic>
        <p:nvPicPr>
          <p:cNvPr id="197" name="Google Shape;197;p11"/>
          <p:cNvPicPr preferRelativeResize="0"/>
          <p:nvPr/>
        </p:nvPicPr>
        <p:blipFill rotWithShape="1">
          <a:blip r:embed="rId3">
            <a:alphaModFix/>
          </a:blip>
          <a:srcRect/>
          <a:stretch/>
        </p:blipFill>
        <p:spPr>
          <a:xfrm>
            <a:off x="2590800" y="3810000"/>
            <a:ext cx="3429000" cy="2525712"/>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201"/>
        <p:cNvGrpSpPr/>
        <p:nvPr/>
      </p:nvGrpSpPr>
      <p:grpSpPr>
        <a:xfrm>
          <a:off x="0" y="0"/>
          <a:ext cx="0" cy="0"/>
          <a:chOff x="0" y="0"/>
          <a:chExt cx="0" cy="0"/>
        </a:xfrm>
      </p:grpSpPr>
      <p:sp>
        <p:nvSpPr>
          <p:cNvPr id="202" name="Google Shape;202;p12"/>
          <p:cNvSpPr txBox="1">
            <a:spLocks noGrp="1"/>
          </p:cNvSpPr>
          <p:nvPr>
            <p:ph type="title"/>
          </p:nvPr>
        </p:nvSpPr>
        <p:spPr>
          <a:xfrm>
            <a:off x="609600" y="304800"/>
            <a:ext cx="7772400" cy="11430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US"/>
              <a:t>Basic Knowledge</a:t>
            </a:r>
            <a:endParaRPr/>
          </a:p>
        </p:txBody>
      </p:sp>
      <p:sp>
        <p:nvSpPr>
          <p:cNvPr id="203" name="Google Shape;203;p12"/>
          <p:cNvSpPr txBox="1">
            <a:spLocks noGrp="1"/>
          </p:cNvSpPr>
          <p:nvPr>
            <p:ph type="body" idx="1"/>
          </p:nvPr>
        </p:nvSpPr>
        <p:spPr>
          <a:xfrm>
            <a:off x="838200" y="1447800"/>
            <a:ext cx="7772400" cy="5183100"/>
          </a:xfrm>
          <a:prstGeom prst="rect">
            <a:avLst/>
          </a:prstGeom>
        </p:spPr>
        <p:txBody>
          <a:bodyPr spcFirstLastPara="1" wrap="square" lIns="91425" tIns="91425" rIns="91425" bIns="91425" anchor="t" anchorCtr="0">
            <a:noAutofit/>
          </a:bodyPr>
          <a:lstStyle/>
          <a:p>
            <a:pPr marL="342900" lvl="0" indent="-139700" algn="l" rtl="0">
              <a:spcBef>
                <a:spcPts val="640"/>
              </a:spcBef>
              <a:spcAft>
                <a:spcPts val="0"/>
              </a:spcAft>
              <a:buNone/>
            </a:pPr>
            <a:r>
              <a:rPr lang="en-US"/>
              <a:t>There are basic rules to follow when installing receptacles on a wall. </a:t>
            </a:r>
            <a:endParaRPr/>
          </a:p>
          <a:p>
            <a:pPr marL="457200" lvl="0" indent="-317500" algn="l" rtl="0">
              <a:spcBef>
                <a:spcPts val="640"/>
              </a:spcBef>
              <a:spcAft>
                <a:spcPts val="0"/>
              </a:spcAft>
              <a:buSzPts val="1400"/>
              <a:buChar char="•"/>
            </a:pPr>
            <a:r>
              <a:rPr lang="en-US"/>
              <a:t>The minimum height from the floor should be 15” from the center of the box.</a:t>
            </a:r>
            <a:endParaRPr/>
          </a:p>
          <a:p>
            <a:pPr marL="457200" lvl="0" indent="-317500" algn="l" rtl="0">
              <a:spcBef>
                <a:spcPts val="0"/>
              </a:spcBef>
              <a:spcAft>
                <a:spcPts val="0"/>
              </a:spcAft>
              <a:buSzPts val="1400"/>
              <a:buChar char="•"/>
            </a:pPr>
            <a:r>
              <a:rPr lang="en-US"/>
              <a:t>Light switches should be 42” from the bottom</a:t>
            </a:r>
            <a:endParaRPr/>
          </a:p>
          <a:p>
            <a:pPr marL="457200" lvl="0" indent="-317500" algn="l" rtl="0">
              <a:spcBef>
                <a:spcPts val="0"/>
              </a:spcBef>
              <a:spcAft>
                <a:spcPts val="0"/>
              </a:spcAft>
              <a:buSzPts val="1400"/>
              <a:buChar char="•"/>
            </a:pPr>
            <a:r>
              <a:rPr lang="en-US"/>
              <a:t>no more than 12-feet apart -with no point along a wall being more than 6-feet from a receptacle.</a:t>
            </a:r>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07"/>
        <p:cNvGrpSpPr/>
        <p:nvPr/>
      </p:nvGrpSpPr>
      <p:grpSpPr>
        <a:xfrm>
          <a:off x="0" y="0"/>
          <a:ext cx="0" cy="0"/>
          <a:chOff x="0" y="0"/>
          <a:chExt cx="0" cy="0"/>
        </a:xfrm>
      </p:grpSpPr>
      <p:sp>
        <p:nvSpPr>
          <p:cNvPr id="208" name="Google Shape;208;p13"/>
          <p:cNvSpPr txBox="1">
            <a:spLocks noGrp="1"/>
          </p:cNvSpPr>
          <p:nvPr>
            <p:ph type="title"/>
          </p:nvPr>
        </p:nvSpPr>
        <p:spPr>
          <a:xfrm>
            <a:off x="609600" y="304800"/>
            <a:ext cx="5242800" cy="760800"/>
          </a:xfrm>
          <a:prstGeom prst="rect">
            <a:avLst/>
          </a:prstGeom>
          <a:noFill/>
          <a:ln>
            <a:noFill/>
          </a:ln>
        </p:spPr>
        <p:txBody>
          <a:bodyPr spcFirstLastPara="1" wrap="square" lIns="91425" tIns="45700" rIns="91425" bIns="45700" anchor="b" anchorCtr="0">
            <a:noAutofit/>
          </a:bodyPr>
          <a:lstStyle/>
          <a:p>
            <a:pPr marL="0" marR="0" lvl="0" indent="0" algn="l" rtl="0">
              <a:lnSpc>
                <a:spcPct val="100000"/>
              </a:lnSpc>
              <a:spcBef>
                <a:spcPts val="0"/>
              </a:spcBef>
              <a:spcAft>
                <a:spcPts val="0"/>
              </a:spcAft>
              <a:buClr>
                <a:schemeClr val="dk2"/>
              </a:buClr>
              <a:buFont typeface="Tahoma"/>
              <a:buNone/>
            </a:pPr>
            <a:r>
              <a:rPr lang="en-US" sz="4400" b="0" i="0" u="none" strike="noStrike" cap="none">
                <a:solidFill>
                  <a:schemeClr val="dk2"/>
                </a:solidFill>
                <a:latin typeface="Tahoma"/>
                <a:ea typeface="Tahoma"/>
                <a:cs typeface="Tahoma"/>
                <a:sym typeface="Tahoma"/>
              </a:rPr>
              <a:t>Placing The Boxes</a:t>
            </a:r>
            <a:endParaRPr/>
          </a:p>
        </p:txBody>
      </p:sp>
      <p:sp>
        <p:nvSpPr>
          <p:cNvPr id="209" name="Google Shape;209;p13"/>
          <p:cNvSpPr txBox="1">
            <a:spLocks noGrp="1"/>
          </p:cNvSpPr>
          <p:nvPr>
            <p:ph type="body" idx="1"/>
          </p:nvPr>
        </p:nvSpPr>
        <p:spPr>
          <a:xfrm>
            <a:off x="533400" y="2743200"/>
            <a:ext cx="4648200" cy="3749100"/>
          </a:xfrm>
          <a:prstGeom prst="rect">
            <a:avLst/>
          </a:prstGeom>
          <a:noFill/>
          <a:ln>
            <a:noFill/>
          </a:ln>
        </p:spPr>
        <p:txBody>
          <a:bodyPr spcFirstLastPara="1" wrap="square" lIns="91425" tIns="45700" rIns="91425" bIns="45700" anchor="t" anchorCtr="0">
            <a:noAutofit/>
          </a:bodyPr>
          <a:lstStyle/>
          <a:p>
            <a:pPr marL="0" marR="0" lvl="0" indent="0" algn="l" rtl="0">
              <a:lnSpc>
                <a:spcPct val="90000"/>
              </a:lnSpc>
              <a:spcBef>
                <a:spcPts val="320"/>
              </a:spcBef>
              <a:spcAft>
                <a:spcPts val="0"/>
              </a:spcAft>
              <a:buNone/>
            </a:pPr>
            <a:r>
              <a:rPr lang="en-US" sz="1800" b="0" i="0" u="none" strike="noStrike" cap="none">
                <a:solidFill>
                  <a:schemeClr val="dk1"/>
                </a:solidFill>
                <a:latin typeface="Tahoma"/>
                <a:ea typeface="Tahoma"/>
                <a:cs typeface="Tahoma"/>
                <a:sym typeface="Tahoma"/>
              </a:rPr>
              <a:t>Use a ruler or other object of appropriate length (screwdriver) to rest the boxes on when establishing installation points. Assure that your boxes will be flush with final wall covering by holding a small piece of the covering (i.e., drywall or paneling material) between the box and wall stud while attaching the box. Check code for height at which to install switch boxes.</a:t>
            </a:r>
            <a:endParaRPr sz="1800"/>
          </a:p>
          <a:p>
            <a:pPr marL="0" marR="0" lvl="0" indent="0" algn="l" rtl="0">
              <a:lnSpc>
                <a:spcPct val="90000"/>
              </a:lnSpc>
              <a:spcBef>
                <a:spcPts val="320"/>
              </a:spcBef>
              <a:spcAft>
                <a:spcPts val="0"/>
              </a:spcAft>
              <a:buNone/>
            </a:pPr>
            <a:endParaRPr sz="1800"/>
          </a:p>
          <a:p>
            <a:pPr marL="0" marR="0" lvl="0" indent="0" algn="l" rtl="0">
              <a:lnSpc>
                <a:spcPct val="90000"/>
              </a:lnSpc>
              <a:spcBef>
                <a:spcPts val="320"/>
              </a:spcBef>
              <a:spcAft>
                <a:spcPts val="0"/>
              </a:spcAft>
              <a:buNone/>
            </a:pPr>
            <a:r>
              <a:rPr lang="en-US" sz="1800" b="0" i="0" u="none" strike="noStrike" cap="none">
                <a:solidFill>
                  <a:schemeClr val="dk1"/>
                </a:solidFill>
                <a:latin typeface="Tahoma"/>
                <a:ea typeface="Tahoma"/>
                <a:cs typeface="Tahoma"/>
                <a:sym typeface="Tahoma"/>
              </a:rPr>
              <a:t>Remove the knock out (s) in each box in the direction of the most efficient route for the cable to run.</a:t>
            </a:r>
            <a:endParaRPr sz="1800"/>
          </a:p>
          <a:p>
            <a:pPr marL="342900" marR="0" lvl="0" indent="-241300" algn="l" rtl="0">
              <a:lnSpc>
                <a:spcPct val="100000"/>
              </a:lnSpc>
              <a:spcBef>
                <a:spcPts val="320"/>
              </a:spcBef>
              <a:spcAft>
                <a:spcPts val="0"/>
              </a:spcAft>
              <a:buClr>
                <a:schemeClr val="dk1"/>
              </a:buClr>
              <a:buSzPts val="1600"/>
              <a:buFont typeface="Tahoma"/>
              <a:buNone/>
            </a:pPr>
            <a:endParaRPr sz="1600" b="0" i="0" u="none" strike="noStrike" cap="none">
              <a:solidFill>
                <a:schemeClr val="dk1"/>
              </a:solidFill>
              <a:latin typeface="Tahoma"/>
              <a:ea typeface="Tahoma"/>
              <a:cs typeface="Tahoma"/>
              <a:sym typeface="Tahoma"/>
            </a:endParaRPr>
          </a:p>
        </p:txBody>
      </p:sp>
      <p:pic>
        <p:nvPicPr>
          <p:cNvPr id="210" name="Google Shape;210;p13"/>
          <p:cNvPicPr preferRelativeResize="0"/>
          <p:nvPr/>
        </p:nvPicPr>
        <p:blipFill rotWithShape="1">
          <a:blip r:embed="rId3">
            <a:alphaModFix/>
          </a:blip>
          <a:srcRect/>
          <a:stretch/>
        </p:blipFill>
        <p:spPr>
          <a:xfrm>
            <a:off x="5334000" y="3749125"/>
            <a:ext cx="3429000" cy="2571600"/>
          </a:xfrm>
          <a:prstGeom prst="rect">
            <a:avLst/>
          </a:prstGeom>
          <a:noFill/>
          <a:ln>
            <a:noFill/>
          </a:ln>
        </p:spPr>
      </p:pic>
      <p:sp>
        <p:nvSpPr>
          <p:cNvPr id="211" name="Google Shape;211;p13"/>
          <p:cNvSpPr txBox="1"/>
          <p:nvPr/>
        </p:nvSpPr>
        <p:spPr>
          <a:xfrm>
            <a:off x="500100" y="1482150"/>
            <a:ext cx="8428800" cy="1008300"/>
          </a:xfrm>
          <a:prstGeom prst="rect">
            <a:avLst/>
          </a:prstGeom>
          <a:noFill/>
          <a:ln>
            <a:noFill/>
          </a:ln>
        </p:spPr>
        <p:txBody>
          <a:bodyPr spcFirstLastPara="1" wrap="square" lIns="91425" tIns="91425" rIns="91425" bIns="91425" anchor="t" anchorCtr="0">
            <a:noAutofit/>
          </a:bodyPr>
          <a:lstStyle/>
          <a:p>
            <a:pPr marL="0" lvl="0" indent="0" algn="l" rtl="0">
              <a:lnSpc>
                <a:spcPct val="90000"/>
              </a:lnSpc>
              <a:spcBef>
                <a:spcPts val="0"/>
              </a:spcBef>
              <a:spcAft>
                <a:spcPts val="0"/>
              </a:spcAft>
              <a:buNone/>
            </a:pPr>
            <a:r>
              <a:rPr lang="en-US" sz="1800">
                <a:solidFill>
                  <a:schemeClr val="dk1"/>
                </a:solidFill>
                <a:latin typeface="Tahoma"/>
                <a:ea typeface="Tahoma"/>
                <a:cs typeface="Tahoma"/>
                <a:sym typeface="Tahoma"/>
              </a:rPr>
              <a:t>Choose the correct junction boxes (where two or more wires are joined together) for your needs. Check your electrical code for local recommendations. They should be (UL approved and have the right dimensions to hold the wiring, outlets, and connectors you will be using.</a:t>
            </a:r>
            <a:endParaRPr/>
          </a:p>
        </p:txBody>
      </p:sp>
    </p:spTree>
  </p:cSld>
  <p:clrMapOvr>
    <a:masterClrMapping/>
  </p:clrMapOvr>
</p:sld>
</file>

<file path=ppt/theme/theme1.xml><?xml version="1.0" encoding="utf-8"?>
<a:theme xmlns:a="http://schemas.openxmlformats.org/drawingml/2006/main" name="Blueprint">
  <a:themeElements>
    <a:clrScheme name="Blueprint">
      <a:dk1>
        <a:srgbClr val="40458C"/>
      </a:dk1>
      <a:lt1>
        <a:srgbClr val="FFFFFF"/>
      </a:lt1>
      <a:dk2>
        <a:srgbClr val="660066"/>
      </a:dk2>
      <a:lt2>
        <a:srgbClr val="B7C1EB"/>
      </a:lt2>
      <a:accent1>
        <a:srgbClr val="ECD882"/>
      </a:accent1>
      <a:accent2>
        <a:srgbClr val="B2B2B2"/>
      </a:accent2>
      <a:accent3>
        <a:srgbClr val="FFFFFF"/>
      </a:accent3>
      <a:accent4>
        <a:srgbClr val="ECD882"/>
      </a:accent4>
      <a:accent5>
        <a:srgbClr val="B2B2B2"/>
      </a:accent5>
      <a:accent6>
        <a:srgbClr val="FFFFFF"/>
      </a:accent6>
      <a:hlink>
        <a:srgbClr val="6F89F7"/>
      </a:hlink>
      <a:folHlink>
        <a:srgbClr val="CFDBFD"/>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1437</Words>
  <Application>Microsoft Office PowerPoint</Application>
  <PresentationFormat>On-screen Show (4:3)</PresentationFormat>
  <Paragraphs>108</Paragraphs>
  <Slides>16</Slides>
  <Notes>16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Noto Symbol</vt:lpstr>
      <vt:lpstr>Times New Roman</vt:lpstr>
      <vt:lpstr>Tahoma</vt:lpstr>
      <vt:lpstr>Arial</vt:lpstr>
      <vt:lpstr>Blueprint</vt:lpstr>
      <vt:lpstr>The Home Electrical System</vt:lpstr>
      <vt:lpstr>Safety</vt:lpstr>
      <vt:lpstr>Safety Contd.</vt:lpstr>
      <vt:lpstr>How does DC work</vt:lpstr>
      <vt:lpstr>Useful Terms</vt:lpstr>
      <vt:lpstr>More Useful Terms</vt:lpstr>
      <vt:lpstr>Roughing In</vt:lpstr>
      <vt:lpstr>Basic Knowledge</vt:lpstr>
      <vt:lpstr>Placing The Boxes</vt:lpstr>
      <vt:lpstr>Stud Preparation</vt:lpstr>
      <vt:lpstr>Wire Installation</vt:lpstr>
      <vt:lpstr>Wire Installation (Cont’)</vt:lpstr>
      <vt:lpstr>Wire Installation (Cont’)</vt:lpstr>
      <vt:lpstr>Wire Installation (Cont’)</vt:lpstr>
      <vt:lpstr>Tools Required</vt:lpstr>
      <vt:lpstr>Materials Required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Home Electrical System</dc:title>
  <cp:lastModifiedBy>Owen Ferguson</cp:lastModifiedBy>
  <cp:revision>1</cp:revision>
  <dcterms:modified xsi:type="dcterms:W3CDTF">2020-10-08T13:30:14Z</dcterms:modified>
</cp:coreProperties>
</file>